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3"/>
  </p:notesMasterIdLst>
  <p:sldIdLst>
    <p:sldId id="266" r:id="rId2"/>
    <p:sldId id="263" r:id="rId3"/>
    <p:sldId id="265" r:id="rId4"/>
    <p:sldId id="268" r:id="rId5"/>
    <p:sldId id="269" r:id="rId6"/>
    <p:sldId id="270" r:id="rId7"/>
    <p:sldId id="267" r:id="rId8"/>
    <p:sldId id="257" r:id="rId9"/>
    <p:sldId id="260" r:id="rId10"/>
    <p:sldId id="264" r:id="rId11"/>
    <p:sldId id="259" r:id="rId1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42CFD18-F942-4564-996C-61F88B9D4057}" v="1" dt="2021-11-15T12:33:55.79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946" y="-42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eysi ADIN" userId="6aa890bf-2099-461b-ab5b-2b319c99c0c8" providerId="ADAL" clId="{78E1D337-F7CD-4E71-93F3-DF8266CEA900}"/>
    <pc:docChg chg="undo redo custSel addSld delSld modSld sldOrd">
      <pc:chgData name="Veysi ADIN" userId="6aa890bf-2099-461b-ab5b-2b319c99c0c8" providerId="ADAL" clId="{78E1D337-F7CD-4E71-93F3-DF8266CEA900}" dt="2021-08-23T08:19:00.805" v="590" actId="208"/>
      <pc:docMkLst>
        <pc:docMk/>
      </pc:docMkLst>
      <pc:sldChg chg="modSp mod">
        <pc:chgData name="Veysi ADIN" userId="6aa890bf-2099-461b-ab5b-2b319c99c0c8" providerId="ADAL" clId="{78E1D337-F7CD-4E71-93F3-DF8266CEA900}" dt="2021-08-18T04:08:43.786" v="305" actId="20577"/>
        <pc:sldMkLst>
          <pc:docMk/>
          <pc:sldMk cId="49028392" sldId="257"/>
        </pc:sldMkLst>
        <pc:spChg chg="mod">
          <ac:chgData name="Veysi ADIN" userId="6aa890bf-2099-461b-ab5b-2b319c99c0c8" providerId="ADAL" clId="{78E1D337-F7CD-4E71-93F3-DF8266CEA900}" dt="2021-08-18T04:08:43.786" v="305" actId="20577"/>
          <ac:spMkLst>
            <pc:docMk/>
            <pc:sldMk cId="49028392" sldId="257"/>
            <ac:spMk id="2" creationId="{66B7C15D-4AC4-446F-BF56-2CB88E12D06A}"/>
          </ac:spMkLst>
        </pc:spChg>
      </pc:sldChg>
      <pc:sldChg chg="del">
        <pc:chgData name="Veysi ADIN" userId="6aa890bf-2099-461b-ab5b-2b319c99c0c8" providerId="ADAL" clId="{78E1D337-F7CD-4E71-93F3-DF8266CEA900}" dt="2021-08-17T07:36:49.376" v="255" actId="47"/>
        <pc:sldMkLst>
          <pc:docMk/>
          <pc:sldMk cId="4090982412" sldId="258"/>
        </pc:sldMkLst>
      </pc:sldChg>
      <pc:sldChg chg="addSp modSp mod">
        <pc:chgData name="Veysi ADIN" userId="6aa890bf-2099-461b-ab5b-2b319c99c0c8" providerId="ADAL" clId="{78E1D337-F7CD-4E71-93F3-DF8266CEA900}" dt="2021-08-18T04:09:17.761" v="349" actId="20577"/>
        <pc:sldMkLst>
          <pc:docMk/>
          <pc:sldMk cId="3743172021" sldId="259"/>
        </pc:sldMkLst>
        <pc:spChg chg="mod">
          <ac:chgData name="Veysi ADIN" userId="6aa890bf-2099-461b-ab5b-2b319c99c0c8" providerId="ADAL" clId="{78E1D337-F7CD-4E71-93F3-DF8266CEA900}" dt="2021-08-17T07:37:38.996" v="264" actId="255"/>
          <ac:spMkLst>
            <pc:docMk/>
            <pc:sldMk cId="3743172021" sldId="259"/>
            <ac:spMk id="5" creationId="{D4F30D65-B684-4C06-BBB9-1C2490C78A62}"/>
          </ac:spMkLst>
        </pc:spChg>
        <pc:spChg chg="mod">
          <ac:chgData name="Veysi ADIN" userId="6aa890bf-2099-461b-ab5b-2b319c99c0c8" providerId="ADAL" clId="{78E1D337-F7CD-4E71-93F3-DF8266CEA900}" dt="2021-08-17T07:37:38.996" v="264" actId="255"/>
          <ac:spMkLst>
            <pc:docMk/>
            <pc:sldMk cId="3743172021" sldId="259"/>
            <ac:spMk id="6" creationId="{32CD2DB0-82E1-4970-A973-DFECF05E6341}"/>
          </ac:spMkLst>
        </pc:spChg>
        <pc:spChg chg="mod">
          <ac:chgData name="Veysi ADIN" userId="6aa890bf-2099-461b-ab5b-2b319c99c0c8" providerId="ADAL" clId="{78E1D337-F7CD-4E71-93F3-DF8266CEA900}" dt="2021-08-17T07:37:38.996" v="264" actId="255"/>
          <ac:spMkLst>
            <pc:docMk/>
            <pc:sldMk cId="3743172021" sldId="259"/>
            <ac:spMk id="7" creationId="{BDF5580C-4C28-441B-857C-E21F8BB6DDD8}"/>
          </ac:spMkLst>
        </pc:spChg>
        <pc:spChg chg="mod">
          <ac:chgData name="Veysi ADIN" userId="6aa890bf-2099-461b-ab5b-2b319c99c0c8" providerId="ADAL" clId="{78E1D337-F7CD-4E71-93F3-DF8266CEA900}" dt="2021-08-17T07:37:38.996" v="264" actId="255"/>
          <ac:spMkLst>
            <pc:docMk/>
            <pc:sldMk cId="3743172021" sldId="259"/>
            <ac:spMk id="8" creationId="{58025AA5-A6BE-460E-A430-2B5B52D7D2D0}"/>
          </ac:spMkLst>
        </pc:spChg>
        <pc:spChg chg="mod">
          <ac:chgData name="Veysi ADIN" userId="6aa890bf-2099-461b-ab5b-2b319c99c0c8" providerId="ADAL" clId="{78E1D337-F7CD-4E71-93F3-DF8266CEA900}" dt="2021-08-17T07:37:38.996" v="264" actId="255"/>
          <ac:spMkLst>
            <pc:docMk/>
            <pc:sldMk cId="3743172021" sldId="259"/>
            <ac:spMk id="10" creationId="{CA2F30FE-70DB-4944-97D4-F26BAC47B63A}"/>
          </ac:spMkLst>
        </pc:spChg>
        <pc:spChg chg="mod">
          <ac:chgData name="Veysi ADIN" userId="6aa890bf-2099-461b-ab5b-2b319c99c0c8" providerId="ADAL" clId="{78E1D337-F7CD-4E71-93F3-DF8266CEA900}" dt="2021-08-17T07:37:38.996" v="264" actId="255"/>
          <ac:spMkLst>
            <pc:docMk/>
            <pc:sldMk cId="3743172021" sldId="259"/>
            <ac:spMk id="12" creationId="{FA0F0E6D-F4FB-4AB5-BA1B-BC4222BEDBAD}"/>
          </ac:spMkLst>
        </pc:spChg>
        <pc:spChg chg="mod">
          <ac:chgData name="Veysi ADIN" userId="6aa890bf-2099-461b-ab5b-2b319c99c0c8" providerId="ADAL" clId="{78E1D337-F7CD-4E71-93F3-DF8266CEA900}" dt="2021-08-17T07:37:38.996" v="264" actId="255"/>
          <ac:spMkLst>
            <pc:docMk/>
            <pc:sldMk cId="3743172021" sldId="259"/>
            <ac:spMk id="13" creationId="{2B07BD28-B251-44B9-9B14-D880E1374D15}"/>
          </ac:spMkLst>
        </pc:spChg>
        <pc:spChg chg="mod">
          <ac:chgData name="Veysi ADIN" userId="6aa890bf-2099-461b-ab5b-2b319c99c0c8" providerId="ADAL" clId="{78E1D337-F7CD-4E71-93F3-DF8266CEA900}" dt="2021-08-17T07:37:38.996" v="264" actId="255"/>
          <ac:spMkLst>
            <pc:docMk/>
            <pc:sldMk cId="3743172021" sldId="259"/>
            <ac:spMk id="14" creationId="{1D29D752-AEE5-4745-BEC9-18D6D892290C}"/>
          </ac:spMkLst>
        </pc:spChg>
        <pc:spChg chg="mod">
          <ac:chgData name="Veysi ADIN" userId="6aa890bf-2099-461b-ab5b-2b319c99c0c8" providerId="ADAL" clId="{78E1D337-F7CD-4E71-93F3-DF8266CEA900}" dt="2021-08-17T07:37:38.996" v="264" actId="255"/>
          <ac:spMkLst>
            <pc:docMk/>
            <pc:sldMk cId="3743172021" sldId="259"/>
            <ac:spMk id="15" creationId="{9E8B5E37-AD46-4970-B009-C85BE8155B9D}"/>
          </ac:spMkLst>
        </pc:spChg>
        <pc:spChg chg="mod">
          <ac:chgData name="Veysi ADIN" userId="6aa890bf-2099-461b-ab5b-2b319c99c0c8" providerId="ADAL" clId="{78E1D337-F7CD-4E71-93F3-DF8266CEA900}" dt="2021-08-17T07:37:38.996" v="264" actId="255"/>
          <ac:spMkLst>
            <pc:docMk/>
            <pc:sldMk cId="3743172021" sldId="259"/>
            <ac:spMk id="31" creationId="{ADCED1CE-0838-4062-9D04-202028F6EB7C}"/>
          </ac:spMkLst>
        </pc:spChg>
        <pc:spChg chg="mod">
          <ac:chgData name="Veysi ADIN" userId="6aa890bf-2099-461b-ab5b-2b319c99c0c8" providerId="ADAL" clId="{78E1D337-F7CD-4E71-93F3-DF8266CEA900}" dt="2021-08-17T07:37:38.996" v="264" actId="255"/>
          <ac:spMkLst>
            <pc:docMk/>
            <pc:sldMk cId="3743172021" sldId="259"/>
            <ac:spMk id="32" creationId="{5B05B741-ECC2-4F57-B47F-A574F8A35F14}"/>
          </ac:spMkLst>
        </pc:spChg>
        <pc:spChg chg="mod">
          <ac:chgData name="Veysi ADIN" userId="6aa890bf-2099-461b-ab5b-2b319c99c0c8" providerId="ADAL" clId="{78E1D337-F7CD-4E71-93F3-DF8266CEA900}" dt="2021-08-17T07:39:02.783" v="279" actId="1076"/>
          <ac:spMkLst>
            <pc:docMk/>
            <pc:sldMk cId="3743172021" sldId="259"/>
            <ac:spMk id="33" creationId="{FD72D151-EC1D-4E67-92B9-15E1A44CACF9}"/>
          </ac:spMkLst>
        </pc:spChg>
        <pc:spChg chg="mod">
          <ac:chgData name="Veysi ADIN" userId="6aa890bf-2099-461b-ab5b-2b319c99c0c8" providerId="ADAL" clId="{78E1D337-F7CD-4E71-93F3-DF8266CEA900}" dt="2021-08-17T07:37:38.996" v="264" actId="255"/>
          <ac:spMkLst>
            <pc:docMk/>
            <pc:sldMk cId="3743172021" sldId="259"/>
            <ac:spMk id="34" creationId="{378DA5A9-569C-45A5-A7B4-25B81721916D}"/>
          </ac:spMkLst>
        </pc:spChg>
        <pc:spChg chg="mod">
          <ac:chgData name="Veysi ADIN" userId="6aa890bf-2099-461b-ab5b-2b319c99c0c8" providerId="ADAL" clId="{78E1D337-F7CD-4E71-93F3-DF8266CEA900}" dt="2021-08-17T07:37:38.996" v="264" actId="255"/>
          <ac:spMkLst>
            <pc:docMk/>
            <pc:sldMk cId="3743172021" sldId="259"/>
            <ac:spMk id="35" creationId="{C7DB1039-AEF9-4758-A431-56522BD8CD51}"/>
          </ac:spMkLst>
        </pc:spChg>
        <pc:spChg chg="mod">
          <ac:chgData name="Veysi ADIN" userId="6aa890bf-2099-461b-ab5b-2b319c99c0c8" providerId="ADAL" clId="{78E1D337-F7CD-4E71-93F3-DF8266CEA900}" dt="2021-08-17T07:37:38.996" v="264" actId="255"/>
          <ac:spMkLst>
            <pc:docMk/>
            <pc:sldMk cId="3743172021" sldId="259"/>
            <ac:spMk id="36" creationId="{BA08811C-1AFB-4A0A-BD19-E4C981E09025}"/>
          </ac:spMkLst>
        </pc:spChg>
        <pc:spChg chg="mod">
          <ac:chgData name="Veysi ADIN" userId="6aa890bf-2099-461b-ab5b-2b319c99c0c8" providerId="ADAL" clId="{78E1D337-F7CD-4E71-93F3-DF8266CEA900}" dt="2021-08-17T07:37:38.996" v="264" actId="255"/>
          <ac:spMkLst>
            <pc:docMk/>
            <pc:sldMk cId="3743172021" sldId="259"/>
            <ac:spMk id="37" creationId="{8EAE28DC-0F5E-4E37-B69F-20F0FC631E22}"/>
          </ac:spMkLst>
        </pc:spChg>
        <pc:spChg chg="mod">
          <ac:chgData name="Veysi ADIN" userId="6aa890bf-2099-461b-ab5b-2b319c99c0c8" providerId="ADAL" clId="{78E1D337-F7CD-4E71-93F3-DF8266CEA900}" dt="2021-08-17T07:37:38.996" v="264" actId="255"/>
          <ac:spMkLst>
            <pc:docMk/>
            <pc:sldMk cId="3743172021" sldId="259"/>
            <ac:spMk id="45" creationId="{FFFEABB2-9AC5-4543-B416-22B84DCD7631}"/>
          </ac:spMkLst>
        </pc:spChg>
        <pc:spChg chg="mod">
          <ac:chgData name="Veysi ADIN" userId="6aa890bf-2099-461b-ab5b-2b319c99c0c8" providerId="ADAL" clId="{78E1D337-F7CD-4E71-93F3-DF8266CEA900}" dt="2021-08-17T07:37:38.996" v="264" actId="255"/>
          <ac:spMkLst>
            <pc:docMk/>
            <pc:sldMk cId="3743172021" sldId="259"/>
            <ac:spMk id="49" creationId="{F9731B63-1BF6-41EC-A6F8-9F0ECA3E473B}"/>
          </ac:spMkLst>
        </pc:spChg>
        <pc:spChg chg="mod">
          <ac:chgData name="Veysi ADIN" userId="6aa890bf-2099-461b-ab5b-2b319c99c0c8" providerId="ADAL" clId="{78E1D337-F7CD-4E71-93F3-DF8266CEA900}" dt="2021-08-17T07:37:38.996" v="264" actId="255"/>
          <ac:spMkLst>
            <pc:docMk/>
            <pc:sldMk cId="3743172021" sldId="259"/>
            <ac:spMk id="50" creationId="{41AC53F0-8DC2-44A6-87FF-C48AD8193F88}"/>
          </ac:spMkLst>
        </pc:spChg>
        <pc:spChg chg="mod">
          <ac:chgData name="Veysi ADIN" userId="6aa890bf-2099-461b-ab5b-2b319c99c0c8" providerId="ADAL" clId="{78E1D337-F7CD-4E71-93F3-DF8266CEA900}" dt="2021-08-17T07:37:38.996" v="264" actId="255"/>
          <ac:spMkLst>
            <pc:docMk/>
            <pc:sldMk cId="3743172021" sldId="259"/>
            <ac:spMk id="51" creationId="{5DA79A6C-E88C-45B1-B4B0-9EAEAAEF245B}"/>
          </ac:spMkLst>
        </pc:spChg>
        <pc:spChg chg="mod">
          <ac:chgData name="Veysi ADIN" userId="6aa890bf-2099-461b-ab5b-2b319c99c0c8" providerId="ADAL" clId="{78E1D337-F7CD-4E71-93F3-DF8266CEA900}" dt="2021-08-17T07:38:53.860" v="276" actId="1076"/>
          <ac:spMkLst>
            <pc:docMk/>
            <pc:sldMk cId="3743172021" sldId="259"/>
            <ac:spMk id="52" creationId="{AC66E023-A454-40B9-AB1A-F26818F5120A}"/>
          </ac:spMkLst>
        </pc:spChg>
        <pc:spChg chg="add mod">
          <ac:chgData name="Veysi ADIN" userId="6aa890bf-2099-461b-ab5b-2b319c99c0c8" providerId="ADAL" clId="{78E1D337-F7CD-4E71-93F3-DF8266CEA900}" dt="2021-08-18T04:09:17.761" v="349" actId="20577"/>
          <ac:spMkLst>
            <pc:docMk/>
            <pc:sldMk cId="3743172021" sldId="259"/>
            <ac:spMk id="53" creationId="{A5E51F45-BB22-45A8-946C-8382BC84488A}"/>
          </ac:spMkLst>
        </pc:spChg>
        <pc:spChg chg="mod">
          <ac:chgData name="Veysi ADIN" userId="6aa890bf-2099-461b-ab5b-2b319c99c0c8" providerId="ADAL" clId="{78E1D337-F7CD-4E71-93F3-DF8266CEA900}" dt="2021-08-17T07:37:38.996" v="264" actId="255"/>
          <ac:spMkLst>
            <pc:docMk/>
            <pc:sldMk cId="3743172021" sldId="259"/>
            <ac:spMk id="58" creationId="{321E3260-EA80-482C-A148-AB104E5ACBA9}"/>
          </ac:spMkLst>
        </pc:spChg>
        <pc:spChg chg="mod">
          <ac:chgData name="Veysi ADIN" userId="6aa890bf-2099-461b-ab5b-2b319c99c0c8" providerId="ADAL" clId="{78E1D337-F7CD-4E71-93F3-DF8266CEA900}" dt="2021-08-17T07:37:38.996" v="264" actId="255"/>
          <ac:spMkLst>
            <pc:docMk/>
            <pc:sldMk cId="3743172021" sldId="259"/>
            <ac:spMk id="59" creationId="{99CBF07C-3942-47F9-ABD4-AE5BF2F776AE}"/>
          </ac:spMkLst>
        </pc:spChg>
        <pc:spChg chg="mod">
          <ac:chgData name="Veysi ADIN" userId="6aa890bf-2099-461b-ab5b-2b319c99c0c8" providerId="ADAL" clId="{78E1D337-F7CD-4E71-93F3-DF8266CEA900}" dt="2021-08-17T07:37:38.996" v="264" actId="255"/>
          <ac:spMkLst>
            <pc:docMk/>
            <pc:sldMk cId="3743172021" sldId="259"/>
            <ac:spMk id="61" creationId="{7922F133-001F-4F7F-BBC6-3D12DE46A57A}"/>
          </ac:spMkLst>
        </pc:spChg>
        <pc:spChg chg="mod">
          <ac:chgData name="Veysi ADIN" userId="6aa890bf-2099-461b-ab5b-2b319c99c0c8" providerId="ADAL" clId="{78E1D337-F7CD-4E71-93F3-DF8266CEA900}" dt="2021-08-17T07:38:11.048" v="270" actId="1582"/>
          <ac:spMkLst>
            <pc:docMk/>
            <pc:sldMk cId="3743172021" sldId="259"/>
            <ac:spMk id="65" creationId="{C1305FA2-AC27-47F7-B45F-CB524C8B180B}"/>
          </ac:spMkLst>
        </pc:spChg>
        <pc:spChg chg="mod">
          <ac:chgData name="Veysi ADIN" userId="6aa890bf-2099-461b-ab5b-2b319c99c0c8" providerId="ADAL" clId="{78E1D337-F7CD-4E71-93F3-DF8266CEA900}" dt="2021-08-17T07:38:17.645" v="271" actId="1582"/>
          <ac:spMkLst>
            <pc:docMk/>
            <pc:sldMk cId="3743172021" sldId="259"/>
            <ac:spMk id="66" creationId="{5565E2A9-344B-4C85-9C1A-630582BF7134}"/>
          </ac:spMkLst>
        </pc:spChg>
        <pc:spChg chg="mod">
          <ac:chgData name="Veysi ADIN" userId="6aa890bf-2099-461b-ab5b-2b319c99c0c8" providerId="ADAL" clId="{78E1D337-F7CD-4E71-93F3-DF8266CEA900}" dt="2021-08-17T07:39:17.631" v="281" actId="113"/>
          <ac:spMkLst>
            <pc:docMk/>
            <pc:sldMk cId="3743172021" sldId="259"/>
            <ac:spMk id="67" creationId="{D15FCECC-5DA7-4FB3-A5A0-F02CB67A6DD8}"/>
          </ac:spMkLst>
        </pc:spChg>
        <pc:spChg chg="mod">
          <ac:chgData name="Veysi ADIN" userId="6aa890bf-2099-461b-ab5b-2b319c99c0c8" providerId="ADAL" clId="{78E1D337-F7CD-4E71-93F3-DF8266CEA900}" dt="2021-08-17T07:39:14.820" v="280" actId="113"/>
          <ac:spMkLst>
            <pc:docMk/>
            <pc:sldMk cId="3743172021" sldId="259"/>
            <ac:spMk id="68" creationId="{99A0972C-4569-4338-A61E-EC5F4679EDB1}"/>
          </ac:spMkLst>
        </pc:spChg>
        <pc:grpChg chg="mod">
          <ac:chgData name="Veysi ADIN" userId="6aa890bf-2099-461b-ab5b-2b319c99c0c8" providerId="ADAL" clId="{78E1D337-F7CD-4E71-93F3-DF8266CEA900}" dt="2021-08-18T04:08:50.484" v="306" actId="1076"/>
          <ac:grpSpMkLst>
            <pc:docMk/>
            <pc:sldMk cId="3743172021" sldId="259"/>
            <ac:grpSpMk id="69" creationId="{C7DAB77D-467E-475A-92CB-1607C4351A89}"/>
          </ac:grpSpMkLst>
        </pc:grpChg>
      </pc:sldChg>
      <pc:sldChg chg="modSp mod ord">
        <pc:chgData name="Veysi ADIN" userId="6aa890bf-2099-461b-ab5b-2b319c99c0c8" providerId="ADAL" clId="{78E1D337-F7CD-4E71-93F3-DF8266CEA900}" dt="2021-08-18T04:15:49.277" v="562"/>
        <pc:sldMkLst>
          <pc:docMk/>
          <pc:sldMk cId="4084459380" sldId="260"/>
        </pc:sldMkLst>
        <pc:spChg chg="mod">
          <ac:chgData name="Veysi ADIN" userId="6aa890bf-2099-461b-ab5b-2b319c99c0c8" providerId="ADAL" clId="{78E1D337-F7CD-4E71-93F3-DF8266CEA900}" dt="2021-08-18T04:09:35.618" v="382" actId="20577"/>
          <ac:spMkLst>
            <pc:docMk/>
            <pc:sldMk cId="4084459380" sldId="260"/>
            <ac:spMk id="2" creationId="{6CF75852-E94A-42BB-A28D-5D2384C05C45}"/>
          </ac:spMkLst>
        </pc:spChg>
        <pc:graphicFrameChg chg="mod modGraphic">
          <ac:chgData name="Veysi ADIN" userId="6aa890bf-2099-461b-ab5b-2b319c99c0c8" providerId="ADAL" clId="{78E1D337-F7CD-4E71-93F3-DF8266CEA900}" dt="2021-08-17T02:23:02.853" v="59" actId="1076"/>
          <ac:graphicFrameMkLst>
            <pc:docMk/>
            <pc:sldMk cId="4084459380" sldId="260"/>
            <ac:graphicFrameMk id="5" creationId="{78B50C3B-1CFD-4AAE-90C1-5089C005119D}"/>
          </ac:graphicFrameMkLst>
        </pc:graphicFrameChg>
      </pc:sldChg>
      <pc:sldChg chg="addSp delSp modSp new mod">
        <pc:chgData name="Veysi ADIN" userId="6aa890bf-2099-461b-ab5b-2b319c99c0c8" providerId="ADAL" clId="{78E1D337-F7CD-4E71-93F3-DF8266CEA900}" dt="2021-08-18T04:09:50.253" v="430" actId="404"/>
        <pc:sldMkLst>
          <pc:docMk/>
          <pc:sldMk cId="3736216618" sldId="261"/>
        </pc:sldMkLst>
        <pc:spChg chg="del">
          <ac:chgData name="Veysi ADIN" userId="6aa890bf-2099-461b-ab5b-2b319c99c0c8" providerId="ADAL" clId="{78E1D337-F7CD-4E71-93F3-DF8266CEA900}" dt="2021-08-17T07:07:59.822" v="64" actId="478"/>
          <ac:spMkLst>
            <pc:docMk/>
            <pc:sldMk cId="3736216618" sldId="261"/>
            <ac:spMk id="2" creationId="{B59A681A-3B4C-4562-AEB6-A26D6E878853}"/>
          </ac:spMkLst>
        </pc:spChg>
        <pc:spChg chg="del">
          <ac:chgData name="Veysi ADIN" userId="6aa890bf-2099-461b-ab5b-2b319c99c0c8" providerId="ADAL" clId="{78E1D337-F7CD-4E71-93F3-DF8266CEA900}" dt="2021-08-17T07:07:58.729" v="63" actId="478"/>
          <ac:spMkLst>
            <pc:docMk/>
            <pc:sldMk cId="3736216618" sldId="261"/>
            <ac:spMk id="3" creationId="{00523973-BC3C-4C90-AF9A-1D9C3423D5EC}"/>
          </ac:spMkLst>
        </pc:spChg>
        <pc:spChg chg="add mod">
          <ac:chgData name="Veysi ADIN" userId="6aa890bf-2099-461b-ab5b-2b319c99c0c8" providerId="ADAL" clId="{78E1D337-F7CD-4E71-93F3-DF8266CEA900}" dt="2021-08-18T04:09:50.253" v="430" actId="404"/>
          <ac:spMkLst>
            <pc:docMk/>
            <pc:sldMk cId="3736216618" sldId="261"/>
            <ac:spMk id="7" creationId="{95E7C007-85D6-47E5-83EC-D94B329878B6}"/>
          </ac:spMkLst>
        </pc:spChg>
        <pc:graphicFrameChg chg="add del mod">
          <ac:chgData name="Veysi ADIN" userId="6aa890bf-2099-461b-ab5b-2b319c99c0c8" providerId="ADAL" clId="{78E1D337-F7CD-4E71-93F3-DF8266CEA900}" dt="2021-08-17T07:07:57.092" v="62"/>
          <ac:graphicFrameMkLst>
            <pc:docMk/>
            <pc:sldMk cId="3736216618" sldId="261"/>
            <ac:graphicFrameMk id="5" creationId="{5219C8C7-1E05-4985-BD8C-D6F00601C6A9}"/>
          </ac:graphicFrameMkLst>
        </pc:graphicFrameChg>
        <pc:graphicFrameChg chg="add mod modGraphic">
          <ac:chgData name="Veysi ADIN" userId="6aa890bf-2099-461b-ab5b-2b319c99c0c8" providerId="ADAL" clId="{78E1D337-F7CD-4E71-93F3-DF8266CEA900}" dt="2021-08-18T04:09:32.613" v="381" actId="1076"/>
          <ac:graphicFrameMkLst>
            <pc:docMk/>
            <pc:sldMk cId="3736216618" sldId="261"/>
            <ac:graphicFrameMk id="6" creationId="{A34B082C-1EF3-416C-AEDE-117697C125B2}"/>
          </ac:graphicFrameMkLst>
        </pc:graphicFrameChg>
      </pc:sldChg>
      <pc:sldChg chg="addSp delSp modSp new mod">
        <pc:chgData name="Veysi ADIN" userId="6aa890bf-2099-461b-ab5b-2b319c99c0c8" providerId="ADAL" clId="{78E1D337-F7CD-4E71-93F3-DF8266CEA900}" dt="2021-08-18T04:10:57.882" v="457" actId="20577"/>
        <pc:sldMkLst>
          <pc:docMk/>
          <pc:sldMk cId="4182426902" sldId="262"/>
        </pc:sldMkLst>
        <pc:spChg chg="mod">
          <ac:chgData name="Veysi ADIN" userId="6aa890bf-2099-461b-ab5b-2b319c99c0c8" providerId="ADAL" clId="{78E1D337-F7CD-4E71-93F3-DF8266CEA900}" dt="2021-08-18T04:10:57.882" v="457" actId="20577"/>
          <ac:spMkLst>
            <pc:docMk/>
            <pc:sldMk cId="4182426902" sldId="262"/>
            <ac:spMk id="2" creationId="{79610396-0E31-45ED-B41F-5F2E36B5B95E}"/>
          </ac:spMkLst>
        </pc:spChg>
        <pc:spChg chg="del">
          <ac:chgData name="Veysi ADIN" userId="6aa890bf-2099-461b-ab5b-2b319c99c0c8" providerId="ADAL" clId="{78E1D337-F7CD-4E71-93F3-DF8266CEA900}" dt="2021-08-18T04:10:36.969" v="433" actId="478"/>
          <ac:spMkLst>
            <pc:docMk/>
            <pc:sldMk cId="4182426902" sldId="262"/>
            <ac:spMk id="3" creationId="{F3CEFE6C-93FA-4200-8E20-85DE5518E0E6}"/>
          </ac:spMkLst>
        </pc:spChg>
        <pc:spChg chg="add mod">
          <ac:chgData name="Veysi ADIN" userId="6aa890bf-2099-461b-ab5b-2b319c99c0c8" providerId="ADAL" clId="{78E1D337-F7CD-4E71-93F3-DF8266CEA900}" dt="2021-08-18T04:10:37.343" v="434"/>
          <ac:spMkLst>
            <pc:docMk/>
            <pc:sldMk cId="4182426902" sldId="262"/>
            <ac:spMk id="7" creationId="{C031D6C4-EBE0-49CE-A755-8A2A580103CC}"/>
          </ac:spMkLst>
        </pc:spChg>
        <pc:spChg chg="add mod">
          <ac:chgData name="Veysi ADIN" userId="6aa890bf-2099-461b-ab5b-2b319c99c0c8" providerId="ADAL" clId="{78E1D337-F7CD-4E71-93F3-DF8266CEA900}" dt="2021-08-18T04:10:37.343" v="434"/>
          <ac:spMkLst>
            <pc:docMk/>
            <pc:sldMk cId="4182426902" sldId="262"/>
            <ac:spMk id="11" creationId="{7A850C43-15F9-4734-8740-276E70F9FF9B}"/>
          </ac:spMkLst>
        </pc:spChg>
        <pc:spChg chg="add del mod">
          <ac:chgData name="Veysi ADIN" userId="6aa890bf-2099-461b-ab5b-2b319c99c0c8" providerId="ADAL" clId="{78E1D337-F7CD-4E71-93F3-DF8266CEA900}" dt="2021-08-18T04:10:46.922" v="439"/>
          <ac:spMkLst>
            <pc:docMk/>
            <pc:sldMk cId="4182426902" sldId="262"/>
            <ac:spMk id="12" creationId="{38BD728F-AA0B-4911-8772-FAF343D8D788}"/>
          </ac:spMkLst>
        </pc:spChg>
        <pc:spChg chg="del mod">
          <ac:chgData name="Veysi ADIN" userId="6aa890bf-2099-461b-ab5b-2b319c99c0c8" providerId="ADAL" clId="{78E1D337-F7CD-4E71-93F3-DF8266CEA900}" dt="2021-08-18T04:10:51.593" v="444" actId="478"/>
          <ac:spMkLst>
            <pc:docMk/>
            <pc:sldMk cId="4182426902" sldId="262"/>
            <ac:spMk id="15" creationId="{BE3FC258-405D-4371-B365-68EDF17933B4}"/>
          </ac:spMkLst>
        </pc:spChg>
        <pc:spChg chg="mod">
          <ac:chgData name="Veysi ADIN" userId="6aa890bf-2099-461b-ab5b-2b319c99c0c8" providerId="ADAL" clId="{78E1D337-F7CD-4E71-93F3-DF8266CEA900}" dt="2021-08-18T04:10:48.153" v="440"/>
          <ac:spMkLst>
            <pc:docMk/>
            <pc:sldMk cId="4182426902" sldId="262"/>
            <ac:spMk id="19" creationId="{11485B01-87B6-4F7D-8138-AA7D6656D25D}"/>
          </ac:spMkLst>
        </pc:spChg>
        <pc:grpChg chg="add mod">
          <ac:chgData name="Veysi ADIN" userId="6aa890bf-2099-461b-ab5b-2b319c99c0c8" providerId="ADAL" clId="{78E1D337-F7CD-4E71-93F3-DF8266CEA900}" dt="2021-08-18T04:10:49.994" v="442" actId="1076"/>
          <ac:grpSpMkLst>
            <pc:docMk/>
            <pc:sldMk cId="4182426902" sldId="262"/>
            <ac:grpSpMk id="5" creationId="{29768776-3B3F-40E1-8BB7-F13FC9A26481}"/>
          </ac:grpSpMkLst>
        </pc:grpChg>
        <pc:grpChg chg="add mod">
          <ac:chgData name="Veysi ADIN" userId="6aa890bf-2099-461b-ab5b-2b319c99c0c8" providerId="ADAL" clId="{78E1D337-F7CD-4E71-93F3-DF8266CEA900}" dt="2021-08-18T04:10:37.343" v="434"/>
          <ac:grpSpMkLst>
            <pc:docMk/>
            <pc:sldMk cId="4182426902" sldId="262"/>
            <ac:grpSpMk id="6" creationId="{5F8E441E-D49B-44AA-BD7D-BE1CE828C624}"/>
          </ac:grpSpMkLst>
        </pc:grpChg>
        <pc:grpChg chg="add del mod">
          <ac:chgData name="Veysi ADIN" userId="6aa890bf-2099-461b-ab5b-2b319c99c0c8" providerId="ADAL" clId="{78E1D337-F7CD-4E71-93F3-DF8266CEA900}" dt="2021-08-18T04:10:54.219" v="447" actId="478"/>
          <ac:grpSpMkLst>
            <pc:docMk/>
            <pc:sldMk cId="4182426902" sldId="262"/>
            <ac:grpSpMk id="13" creationId="{A9E93598-9135-45ED-8F09-5F7D40A738E0}"/>
          </ac:grpSpMkLst>
        </pc:grpChg>
        <pc:grpChg chg="mod topLvl">
          <ac:chgData name="Veysi ADIN" userId="6aa890bf-2099-461b-ab5b-2b319c99c0c8" providerId="ADAL" clId="{78E1D337-F7CD-4E71-93F3-DF8266CEA900}" dt="2021-08-18T04:10:54.219" v="447" actId="478"/>
          <ac:grpSpMkLst>
            <pc:docMk/>
            <pc:sldMk cId="4182426902" sldId="262"/>
            <ac:grpSpMk id="14" creationId="{E640A55B-3FEE-47CD-B5F5-DDEE80433045}"/>
          </ac:grpSpMkLst>
        </pc:grpChg>
        <pc:picChg chg="add mod">
          <ac:chgData name="Veysi ADIN" userId="6aa890bf-2099-461b-ab5b-2b319c99c0c8" providerId="ADAL" clId="{78E1D337-F7CD-4E71-93F3-DF8266CEA900}" dt="2021-08-18T04:10:37.343" v="434"/>
          <ac:picMkLst>
            <pc:docMk/>
            <pc:sldMk cId="4182426902" sldId="262"/>
            <ac:picMk id="8" creationId="{C9CE9733-C9A4-4ACC-95EC-1FA49DEDAF8A}"/>
          </ac:picMkLst>
        </pc:picChg>
        <pc:picChg chg="add mod">
          <ac:chgData name="Veysi ADIN" userId="6aa890bf-2099-461b-ab5b-2b319c99c0c8" providerId="ADAL" clId="{78E1D337-F7CD-4E71-93F3-DF8266CEA900}" dt="2021-08-18T04:10:37.343" v="434"/>
          <ac:picMkLst>
            <pc:docMk/>
            <pc:sldMk cId="4182426902" sldId="262"/>
            <ac:picMk id="9" creationId="{FA6B026A-B5B7-4AD1-8AE8-6719A598FD68}"/>
          </ac:picMkLst>
        </pc:picChg>
        <pc:picChg chg="add mod">
          <ac:chgData name="Veysi ADIN" userId="6aa890bf-2099-461b-ab5b-2b319c99c0c8" providerId="ADAL" clId="{78E1D337-F7CD-4E71-93F3-DF8266CEA900}" dt="2021-08-18T04:10:37.343" v="434"/>
          <ac:picMkLst>
            <pc:docMk/>
            <pc:sldMk cId="4182426902" sldId="262"/>
            <ac:picMk id="10" creationId="{86A7105A-B83B-4FC2-A405-CEFA48B125EF}"/>
          </ac:picMkLst>
        </pc:picChg>
        <pc:picChg chg="del mod topLvl">
          <ac:chgData name="Veysi ADIN" userId="6aa890bf-2099-461b-ab5b-2b319c99c0c8" providerId="ADAL" clId="{78E1D337-F7CD-4E71-93F3-DF8266CEA900}" dt="2021-08-18T04:10:54.219" v="447" actId="478"/>
          <ac:picMkLst>
            <pc:docMk/>
            <pc:sldMk cId="4182426902" sldId="262"/>
            <ac:picMk id="16" creationId="{ED9A3326-54D7-45DC-B98C-C6E788F50E4E}"/>
          </ac:picMkLst>
        </pc:picChg>
        <pc:picChg chg="mod">
          <ac:chgData name="Veysi ADIN" userId="6aa890bf-2099-461b-ab5b-2b319c99c0c8" providerId="ADAL" clId="{78E1D337-F7CD-4E71-93F3-DF8266CEA900}" dt="2021-08-18T04:10:48.153" v="440"/>
          <ac:picMkLst>
            <pc:docMk/>
            <pc:sldMk cId="4182426902" sldId="262"/>
            <ac:picMk id="17" creationId="{703A22F9-A060-457D-B980-6E1BA370964D}"/>
          </ac:picMkLst>
        </pc:picChg>
        <pc:picChg chg="mod">
          <ac:chgData name="Veysi ADIN" userId="6aa890bf-2099-461b-ab5b-2b319c99c0c8" providerId="ADAL" clId="{78E1D337-F7CD-4E71-93F3-DF8266CEA900}" dt="2021-08-18T04:10:48.153" v="440"/>
          <ac:picMkLst>
            <pc:docMk/>
            <pc:sldMk cId="4182426902" sldId="262"/>
            <ac:picMk id="18" creationId="{7FFDAE81-4791-473F-8757-7EFD18AA4B14}"/>
          </ac:picMkLst>
        </pc:picChg>
      </pc:sldChg>
      <pc:sldChg chg="addSp delSp modSp new del mod">
        <pc:chgData name="Veysi ADIN" userId="6aa890bf-2099-461b-ab5b-2b319c99c0c8" providerId="ADAL" clId="{78E1D337-F7CD-4E71-93F3-DF8266CEA900}" dt="2021-08-18T04:09:55.494" v="431" actId="47"/>
        <pc:sldMkLst>
          <pc:docMk/>
          <pc:sldMk cId="4273137696" sldId="262"/>
        </pc:sldMkLst>
        <pc:spChg chg="del">
          <ac:chgData name="Veysi ADIN" userId="6aa890bf-2099-461b-ab5b-2b319c99c0c8" providerId="ADAL" clId="{78E1D337-F7CD-4E71-93F3-DF8266CEA900}" dt="2021-08-17T07:16:51.027" v="96"/>
          <ac:spMkLst>
            <pc:docMk/>
            <pc:sldMk cId="4273137696" sldId="262"/>
            <ac:spMk id="3" creationId="{AF678E4D-34D7-4D86-AB3F-C6C9A34FB9D4}"/>
          </ac:spMkLst>
        </pc:spChg>
        <pc:graphicFrameChg chg="add mod modGraphic">
          <ac:chgData name="Veysi ADIN" userId="6aa890bf-2099-461b-ab5b-2b319c99c0c8" providerId="ADAL" clId="{78E1D337-F7CD-4E71-93F3-DF8266CEA900}" dt="2021-08-17T07:17:46.760" v="113" actId="1076"/>
          <ac:graphicFrameMkLst>
            <pc:docMk/>
            <pc:sldMk cId="4273137696" sldId="262"/>
            <ac:graphicFrameMk id="5" creationId="{F1489ECC-FD50-4835-A18A-0E86F44DDB5A}"/>
          </ac:graphicFrameMkLst>
        </pc:graphicFrameChg>
        <pc:graphicFrameChg chg="add mod modGraphic">
          <ac:chgData name="Veysi ADIN" userId="6aa890bf-2099-461b-ab5b-2b319c99c0c8" providerId="ADAL" clId="{78E1D337-F7CD-4E71-93F3-DF8266CEA900}" dt="2021-08-17T07:17:42.274" v="112" actId="20577"/>
          <ac:graphicFrameMkLst>
            <pc:docMk/>
            <pc:sldMk cId="4273137696" sldId="262"/>
            <ac:graphicFrameMk id="6" creationId="{64C99DFC-1964-49D6-8EF1-397836237D43}"/>
          </ac:graphicFrameMkLst>
        </pc:graphicFrameChg>
      </pc:sldChg>
      <pc:sldChg chg="add del">
        <pc:chgData name="Veysi ADIN" userId="6aa890bf-2099-461b-ab5b-2b319c99c0c8" providerId="ADAL" clId="{78E1D337-F7CD-4E71-93F3-DF8266CEA900}" dt="2021-08-18T04:08:56.613" v="307" actId="47"/>
        <pc:sldMkLst>
          <pc:docMk/>
          <pc:sldMk cId="1075061548" sldId="263"/>
        </pc:sldMkLst>
      </pc:sldChg>
      <pc:sldChg chg="addSp delSp modSp new mod">
        <pc:chgData name="Veysi ADIN" userId="6aa890bf-2099-461b-ab5b-2b319c99c0c8" providerId="ADAL" clId="{78E1D337-F7CD-4E71-93F3-DF8266CEA900}" dt="2021-08-18T04:15:43.633" v="558" actId="6549"/>
        <pc:sldMkLst>
          <pc:docMk/>
          <pc:sldMk cId="3184111938" sldId="263"/>
        </pc:sldMkLst>
        <pc:spChg chg="mod">
          <ac:chgData name="Veysi ADIN" userId="6aa890bf-2099-461b-ab5b-2b319c99c0c8" providerId="ADAL" clId="{78E1D337-F7CD-4E71-93F3-DF8266CEA900}" dt="2021-08-18T04:14:20.741" v="550" actId="27636"/>
          <ac:spMkLst>
            <pc:docMk/>
            <pc:sldMk cId="3184111938" sldId="263"/>
            <ac:spMk id="2" creationId="{95E8AEF8-5828-468D-AFC2-3869AFFD7EBB}"/>
          </ac:spMkLst>
        </pc:spChg>
        <pc:spChg chg="del">
          <ac:chgData name="Veysi ADIN" userId="6aa890bf-2099-461b-ab5b-2b319c99c0c8" providerId="ADAL" clId="{78E1D337-F7CD-4E71-93F3-DF8266CEA900}" dt="2021-08-18T04:11:47.923" v="459"/>
          <ac:spMkLst>
            <pc:docMk/>
            <pc:sldMk cId="3184111938" sldId="263"/>
            <ac:spMk id="3" creationId="{7DA167A7-6280-43E0-83F9-3F33E60BC1AE}"/>
          </ac:spMkLst>
        </pc:spChg>
        <pc:graphicFrameChg chg="add mod modGraphic">
          <ac:chgData name="Veysi ADIN" userId="6aa890bf-2099-461b-ab5b-2b319c99c0c8" providerId="ADAL" clId="{78E1D337-F7CD-4E71-93F3-DF8266CEA900}" dt="2021-08-18T04:13:55.263" v="506" actId="2062"/>
          <ac:graphicFrameMkLst>
            <pc:docMk/>
            <pc:sldMk cId="3184111938" sldId="263"/>
            <ac:graphicFrameMk id="5" creationId="{F6EAE94E-FFE0-4E18-97C9-C9BC82E4A183}"/>
          </ac:graphicFrameMkLst>
        </pc:graphicFrameChg>
        <pc:graphicFrameChg chg="add mod modGraphic">
          <ac:chgData name="Veysi ADIN" userId="6aa890bf-2099-461b-ab5b-2b319c99c0c8" providerId="ADAL" clId="{78E1D337-F7CD-4E71-93F3-DF8266CEA900}" dt="2021-08-18T04:15:43.633" v="558" actId="6549"/>
          <ac:graphicFrameMkLst>
            <pc:docMk/>
            <pc:sldMk cId="3184111938" sldId="263"/>
            <ac:graphicFrameMk id="6" creationId="{77A27956-489D-4679-BB0D-35324F344058}"/>
          </ac:graphicFrameMkLst>
        </pc:graphicFrameChg>
      </pc:sldChg>
      <pc:sldChg chg="addSp delSp modSp new mod">
        <pc:chgData name="Veysi ADIN" userId="6aa890bf-2099-461b-ab5b-2b319c99c0c8" providerId="ADAL" clId="{78E1D337-F7CD-4E71-93F3-DF8266CEA900}" dt="2021-08-23T08:19:00.805" v="590" actId="208"/>
        <pc:sldMkLst>
          <pc:docMk/>
          <pc:sldMk cId="2086078981" sldId="264"/>
        </pc:sldMkLst>
        <pc:spChg chg="del">
          <ac:chgData name="Veysi ADIN" userId="6aa890bf-2099-461b-ab5b-2b319c99c0c8" providerId="ADAL" clId="{78E1D337-F7CD-4E71-93F3-DF8266CEA900}" dt="2021-08-23T08:16:42.857" v="566" actId="478"/>
          <ac:spMkLst>
            <pc:docMk/>
            <pc:sldMk cId="2086078981" sldId="264"/>
            <ac:spMk id="2" creationId="{4DF50FEA-FB80-40B9-9D38-84F322BFC6DB}"/>
          </ac:spMkLst>
        </pc:spChg>
        <pc:spChg chg="del">
          <ac:chgData name="Veysi ADIN" userId="6aa890bf-2099-461b-ab5b-2b319c99c0c8" providerId="ADAL" clId="{78E1D337-F7CD-4E71-93F3-DF8266CEA900}" dt="2021-08-23T08:16:42.198" v="565" actId="478"/>
          <ac:spMkLst>
            <pc:docMk/>
            <pc:sldMk cId="2086078981" sldId="264"/>
            <ac:spMk id="3" creationId="{0A24423B-A246-4C86-A2BF-F317C0947F3C}"/>
          </ac:spMkLst>
        </pc:spChg>
        <pc:spChg chg="add mod">
          <ac:chgData name="Veysi ADIN" userId="6aa890bf-2099-461b-ab5b-2b319c99c0c8" providerId="ADAL" clId="{78E1D337-F7CD-4E71-93F3-DF8266CEA900}" dt="2021-08-23T08:19:00.805" v="590" actId="208"/>
          <ac:spMkLst>
            <pc:docMk/>
            <pc:sldMk cId="2086078981" sldId="264"/>
            <ac:spMk id="7" creationId="{3C0F86FF-8E09-459E-BAA0-C79AC760AEF1}"/>
          </ac:spMkLst>
        </pc:spChg>
        <pc:spChg chg="add mod">
          <ac:chgData name="Veysi ADIN" userId="6aa890bf-2099-461b-ab5b-2b319c99c0c8" providerId="ADAL" clId="{78E1D337-F7CD-4E71-93F3-DF8266CEA900}" dt="2021-08-23T08:17:42.581" v="581" actId="14100"/>
          <ac:spMkLst>
            <pc:docMk/>
            <pc:sldMk cId="2086078981" sldId="264"/>
            <ac:spMk id="8" creationId="{44A4E297-B601-43F0-ADB6-E83F702DB4E3}"/>
          </ac:spMkLst>
        </pc:spChg>
        <pc:spChg chg="add mod">
          <ac:chgData name="Veysi ADIN" userId="6aa890bf-2099-461b-ab5b-2b319c99c0c8" providerId="ADAL" clId="{78E1D337-F7CD-4E71-93F3-DF8266CEA900}" dt="2021-08-23T08:18:39.768" v="589" actId="14100"/>
          <ac:spMkLst>
            <pc:docMk/>
            <pc:sldMk cId="2086078981" sldId="264"/>
            <ac:spMk id="10" creationId="{1623426B-62AF-4B6C-BCD4-B318A25BF66E}"/>
          </ac:spMkLst>
        </pc:spChg>
        <pc:spChg chg="add mod">
          <ac:chgData name="Veysi ADIN" userId="6aa890bf-2099-461b-ab5b-2b319c99c0c8" providerId="ADAL" clId="{78E1D337-F7CD-4E71-93F3-DF8266CEA900}" dt="2021-08-23T08:17:42.581" v="581" actId="14100"/>
          <ac:spMkLst>
            <pc:docMk/>
            <pc:sldMk cId="2086078981" sldId="264"/>
            <ac:spMk id="11" creationId="{A8CCB998-D346-4DB0-B7B9-269981A0E2E1}"/>
          </ac:spMkLst>
        </pc:spChg>
        <pc:spChg chg="add mod">
          <ac:chgData name="Veysi ADIN" userId="6aa890bf-2099-461b-ab5b-2b319c99c0c8" providerId="ADAL" clId="{78E1D337-F7CD-4E71-93F3-DF8266CEA900}" dt="2021-08-23T08:18:34.132" v="587" actId="1582"/>
          <ac:spMkLst>
            <pc:docMk/>
            <pc:sldMk cId="2086078981" sldId="264"/>
            <ac:spMk id="13" creationId="{558B2D2E-0CC6-438D-A5DE-6DB51F48D4C8}"/>
          </ac:spMkLst>
        </pc:spChg>
        <pc:spChg chg="add mod">
          <ac:chgData name="Veysi ADIN" userId="6aa890bf-2099-461b-ab5b-2b319c99c0c8" providerId="ADAL" clId="{78E1D337-F7CD-4E71-93F3-DF8266CEA900}" dt="2021-08-23T08:17:42.581" v="581" actId="14100"/>
          <ac:spMkLst>
            <pc:docMk/>
            <pc:sldMk cId="2086078981" sldId="264"/>
            <ac:spMk id="15" creationId="{02CD2138-EBFB-45B1-9C5C-B11074CE5A31}"/>
          </ac:spMkLst>
        </pc:spChg>
        <pc:grpChg chg="add mod">
          <ac:chgData name="Veysi ADIN" userId="6aa890bf-2099-461b-ab5b-2b319c99c0c8" providerId="ADAL" clId="{78E1D337-F7CD-4E71-93F3-DF8266CEA900}" dt="2021-08-23T08:17:42.581" v="581" actId="14100"/>
          <ac:grpSpMkLst>
            <pc:docMk/>
            <pc:sldMk cId="2086078981" sldId="264"/>
            <ac:grpSpMk id="5" creationId="{31D93A6C-AAB1-45D0-A47A-4AB437759143}"/>
          </ac:grpSpMkLst>
        </pc:grpChg>
        <pc:picChg chg="add mod">
          <ac:chgData name="Veysi ADIN" userId="6aa890bf-2099-461b-ab5b-2b319c99c0c8" providerId="ADAL" clId="{78E1D337-F7CD-4E71-93F3-DF8266CEA900}" dt="2021-08-23T08:17:42.581" v="581" actId="14100"/>
          <ac:picMkLst>
            <pc:docMk/>
            <pc:sldMk cId="2086078981" sldId="264"/>
            <ac:picMk id="6" creationId="{4BA87550-3924-481A-9794-BBC1290B6AB8}"/>
          </ac:picMkLst>
        </pc:picChg>
        <pc:cxnChg chg="add mod">
          <ac:chgData name="Veysi ADIN" userId="6aa890bf-2099-461b-ab5b-2b319c99c0c8" providerId="ADAL" clId="{78E1D337-F7CD-4E71-93F3-DF8266CEA900}" dt="2021-08-23T08:17:42.581" v="581" actId="14100"/>
          <ac:cxnSpMkLst>
            <pc:docMk/>
            <pc:sldMk cId="2086078981" sldId="264"/>
            <ac:cxnSpMk id="9" creationId="{E0180F1A-82C0-4372-9EAA-39ACE084B319}"/>
          </ac:cxnSpMkLst>
        </pc:cxnChg>
        <pc:cxnChg chg="add mod">
          <ac:chgData name="Veysi ADIN" userId="6aa890bf-2099-461b-ab5b-2b319c99c0c8" providerId="ADAL" clId="{78E1D337-F7CD-4E71-93F3-DF8266CEA900}" dt="2021-08-23T08:18:39.768" v="589" actId="14100"/>
          <ac:cxnSpMkLst>
            <pc:docMk/>
            <pc:sldMk cId="2086078981" sldId="264"/>
            <ac:cxnSpMk id="12" creationId="{B88CC330-428A-4B17-924D-0280CE8F0964}"/>
          </ac:cxnSpMkLst>
        </pc:cxnChg>
        <pc:cxnChg chg="add mod">
          <ac:chgData name="Veysi ADIN" userId="6aa890bf-2099-461b-ab5b-2b319c99c0c8" providerId="ADAL" clId="{78E1D337-F7CD-4E71-93F3-DF8266CEA900}" dt="2021-08-23T08:17:42.581" v="581" actId="14100"/>
          <ac:cxnSpMkLst>
            <pc:docMk/>
            <pc:sldMk cId="2086078981" sldId="264"/>
            <ac:cxnSpMk id="14" creationId="{F149442E-F22A-433F-8F0E-DD538CBBE923}"/>
          </ac:cxnSpMkLst>
        </pc:cxnChg>
      </pc:sldChg>
      <pc:sldChg chg="add del">
        <pc:chgData name="Veysi ADIN" userId="6aa890bf-2099-461b-ab5b-2b319c99c0c8" providerId="ADAL" clId="{78E1D337-F7CD-4E71-93F3-DF8266CEA900}" dt="2021-08-17T07:36:38.925" v="254"/>
        <pc:sldMkLst>
          <pc:docMk/>
          <pc:sldMk cId="3945599633" sldId="264"/>
        </pc:sldMkLst>
      </pc:sldChg>
    </pc:docChg>
  </pc:docChgLst>
  <pc:docChgLst>
    <pc:chgData name="Veysi ADIN" userId="6aa890bf-2099-461b-ab5b-2b319c99c0c8" providerId="ADAL" clId="{A97F12D2-4508-4616-8D2A-C911ED2BB1A2}"/>
    <pc:docChg chg="modSld">
      <pc:chgData name="Veysi ADIN" userId="6aa890bf-2099-461b-ab5b-2b319c99c0c8" providerId="ADAL" clId="{A97F12D2-4508-4616-8D2A-C911ED2BB1A2}" dt="2021-08-19T07:23:08.504" v="71" actId="5736"/>
      <pc:docMkLst>
        <pc:docMk/>
      </pc:docMkLst>
      <pc:sldChg chg="modSp mod">
        <pc:chgData name="Veysi ADIN" userId="6aa890bf-2099-461b-ab5b-2b319c99c0c8" providerId="ADAL" clId="{A97F12D2-4508-4616-8D2A-C911ED2BB1A2}" dt="2021-08-19T07:23:08.504" v="71" actId="5736"/>
        <pc:sldMkLst>
          <pc:docMk/>
          <pc:sldMk cId="3184111938" sldId="263"/>
        </pc:sldMkLst>
        <pc:graphicFrameChg chg="mod modGraphic">
          <ac:chgData name="Veysi ADIN" userId="6aa890bf-2099-461b-ab5b-2b319c99c0c8" providerId="ADAL" clId="{A97F12D2-4508-4616-8D2A-C911ED2BB1A2}" dt="2021-08-19T07:23:08.504" v="71" actId="5736"/>
          <ac:graphicFrameMkLst>
            <pc:docMk/>
            <pc:sldMk cId="3184111938" sldId="263"/>
            <ac:graphicFrameMk id="5" creationId="{F6EAE94E-FFE0-4E18-97C9-C9BC82E4A183}"/>
          </ac:graphicFrameMkLst>
        </pc:graphicFrameChg>
      </pc:sldChg>
    </pc:docChg>
  </pc:docChgLst>
  <pc:docChgLst>
    <pc:chgData name="Veysi ADIN" userId="6aa890bf-2099-461b-ab5b-2b319c99c0c8" providerId="ADAL" clId="{70DE5665-1A83-4D47-A925-E8B46169CAE6}"/>
    <pc:docChg chg="undo custSel addSld modSld">
      <pc:chgData name="Veysi ADIN" userId="6aa890bf-2099-461b-ab5b-2b319c99c0c8" providerId="ADAL" clId="{70DE5665-1A83-4D47-A925-E8B46169CAE6}" dt="2021-04-20T14:00:10.124" v="63" actId="14100"/>
      <pc:docMkLst>
        <pc:docMk/>
      </pc:docMkLst>
      <pc:sldChg chg="addSp delSp modSp mod">
        <pc:chgData name="Veysi ADIN" userId="6aa890bf-2099-461b-ab5b-2b319c99c0c8" providerId="ADAL" clId="{70DE5665-1A83-4D47-A925-E8B46169CAE6}" dt="2021-04-20T14:00:10.124" v="63" actId="14100"/>
        <pc:sldMkLst>
          <pc:docMk/>
          <pc:sldMk cId="49028392" sldId="257"/>
        </pc:sldMkLst>
        <pc:spChg chg="add del mod">
          <ac:chgData name="Veysi ADIN" userId="6aa890bf-2099-461b-ab5b-2b319c99c0c8" providerId="ADAL" clId="{70DE5665-1A83-4D47-A925-E8B46169CAE6}" dt="2021-04-20T14:00:01.066" v="61" actId="113"/>
          <ac:spMkLst>
            <pc:docMk/>
            <pc:sldMk cId="49028392" sldId="257"/>
            <ac:spMk id="3" creationId="{00000000-0000-0000-0000-000000000000}"/>
          </ac:spMkLst>
        </pc:spChg>
        <pc:spChg chg="del">
          <ac:chgData name="Veysi ADIN" userId="6aa890bf-2099-461b-ab5b-2b319c99c0c8" providerId="ADAL" clId="{70DE5665-1A83-4D47-A925-E8B46169CAE6}" dt="2021-04-20T13:56:19.079" v="11" actId="478"/>
          <ac:spMkLst>
            <pc:docMk/>
            <pc:sldMk cId="49028392" sldId="257"/>
            <ac:spMk id="4" creationId="{4916618E-BA5A-450B-844A-8601E1A226C0}"/>
          </ac:spMkLst>
        </pc:spChg>
        <pc:spChg chg="mod">
          <ac:chgData name="Veysi ADIN" userId="6aa890bf-2099-461b-ab5b-2b319c99c0c8" providerId="ADAL" clId="{70DE5665-1A83-4D47-A925-E8B46169CAE6}" dt="2021-04-20T14:00:10.124" v="63" actId="14100"/>
          <ac:spMkLst>
            <pc:docMk/>
            <pc:sldMk cId="49028392" sldId="257"/>
            <ac:spMk id="15" creationId="{9E8B5E37-AD46-4970-B009-C85BE8155B9D}"/>
          </ac:spMkLst>
        </pc:spChg>
        <pc:spChg chg="ord">
          <ac:chgData name="Veysi ADIN" userId="6aa890bf-2099-461b-ab5b-2b319c99c0c8" providerId="ADAL" clId="{70DE5665-1A83-4D47-A925-E8B46169CAE6}" dt="2021-04-20T13:59:40.166" v="59" actId="171"/>
          <ac:spMkLst>
            <pc:docMk/>
            <pc:sldMk cId="49028392" sldId="257"/>
            <ac:spMk id="32" creationId="{5B05B741-ECC2-4F57-B47F-A574F8A35F14}"/>
          </ac:spMkLst>
        </pc:spChg>
        <pc:spChg chg="mod">
          <ac:chgData name="Veysi ADIN" userId="6aa890bf-2099-461b-ab5b-2b319c99c0c8" providerId="ADAL" clId="{70DE5665-1A83-4D47-A925-E8B46169CAE6}" dt="2021-04-20T13:56:33.768" v="15" actId="1076"/>
          <ac:spMkLst>
            <pc:docMk/>
            <pc:sldMk cId="49028392" sldId="257"/>
            <ac:spMk id="35" creationId="{C7DB1039-AEF9-4758-A431-56522BD8CD51}"/>
          </ac:spMkLst>
        </pc:spChg>
        <pc:spChg chg="mod">
          <ac:chgData name="Veysi ADIN" userId="6aa890bf-2099-461b-ab5b-2b319c99c0c8" providerId="ADAL" clId="{70DE5665-1A83-4D47-A925-E8B46169CAE6}" dt="2021-04-20T13:58:01.882" v="31" actId="1076"/>
          <ac:spMkLst>
            <pc:docMk/>
            <pc:sldMk cId="49028392" sldId="257"/>
            <ac:spMk id="36" creationId="{BA08811C-1AFB-4A0A-BD19-E4C981E09025}"/>
          </ac:spMkLst>
        </pc:spChg>
        <pc:spChg chg="mod">
          <ac:chgData name="Veysi ADIN" userId="6aa890bf-2099-461b-ab5b-2b319c99c0c8" providerId="ADAL" clId="{70DE5665-1A83-4D47-A925-E8B46169CAE6}" dt="2021-04-20T13:58:07.496" v="32" actId="1076"/>
          <ac:spMkLst>
            <pc:docMk/>
            <pc:sldMk cId="49028392" sldId="257"/>
            <ac:spMk id="37" creationId="{8EAE28DC-0F5E-4E37-B69F-20F0FC631E22}"/>
          </ac:spMkLst>
        </pc:spChg>
        <pc:spChg chg="mod">
          <ac:chgData name="Veysi ADIN" userId="6aa890bf-2099-461b-ab5b-2b319c99c0c8" providerId="ADAL" clId="{70DE5665-1A83-4D47-A925-E8B46169CAE6}" dt="2021-04-20T13:58:37.005" v="40" actId="1076"/>
          <ac:spMkLst>
            <pc:docMk/>
            <pc:sldMk cId="49028392" sldId="257"/>
            <ac:spMk id="50" creationId="{41AC53F0-8DC2-44A6-87FF-C48AD8193F88}"/>
          </ac:spMkLst>
        </pc:spChg>
        <pc:spChg chg="add del mod">
          <ac:chgData name="Veysi ADIN" userId="6aa890bf-2099-461b-ab5b-2b319c99c0c8" providerId="ADAL" clId="{70DE5665-1A83-4D47-A925-E8B46169CAE6}" dt="2021-04-20T13:59:09.823" v="42" actId="478"/>
          <ac:spMkLst>
            <pc:docMk/>
            <pc:sldMk cId="49028392" sldId="257"/>
            <ac:spMk id="56" creationId="{C1F49076-596B-4193-A6E8-0B08A89D7F46}"/>
          </ac:spMkLst>
        </pc:spChg>
        <pc:cxnChg chg="add del mod">
          <ac:chgData name="Veysi ADIN" userId="6aa890bf-2099-461b-ab5b-2b319c99c0c8" providerId="ADAL" clId="{70DE5665-1A83-4D47-A925-E8B46169CAE6}" dt="2021-04-20T13:57:03.694" v="20" actId="478"/>
          <ac:cxnSpMkLst>
            <pc:docMk/>
            <pc:sldMk cId="49028392" sldId="257"/>
            <ac:cxnSpMk id="23" creationId="{801BCDBE-C1A0-4779-A5A6-2C0C2C4EA1BE}"/>
          </ac:cxnSpMkLst>
        </pc:cxnChg>
        <pc:cxnChg chg="add mod">
          <ac:chgData name="Veysi ADIN" userId="6aa890bf-2099-461b-ab5b-2b319c99c0c8" providerId="ADAL" clId="{70DE5665-1A83-4D47-A925-E8B46169CAE6}" dt="2021-04-20T13:58:07.496" v="32" actId="1076"/>
          <ac:cxnSpMkLst>
            <pc:docMk/>
            <pc:sldMk cId="49028392" sldId="257"/>
            <ac:cxnSpMk id="27" creationId="{8D93D355-F6CD-40C8-9915-150F9E33ADAC}"/>
          </ac:cxnSpMkLst>
        </pc:cxnChg>
        <pc:cxnChg chg="add mod">
          <ac:chgData name="Veysi ADIN" userId="6aa890bf-2099-461b-ab5b-2b319c99c0c8" providerId="ADAL" clId="{70DE5665-1A83-4D47-A925-E8B46169CAE6}" dt="2021-04-20T13:58:07.496" v="32" actId="1076"/>
          <ac:cxnSpMkLst>
            <pc:docMk/>
            <pc:sldMk cId="49028392" sldId="257"/>
            <ac:cxnSpMk id="30" creationId="{A02F3221-2263-4F5A-A63F-9A3257D90A0D}"/>
          </ac:cxnSpMkLst>
        </pc:cxnChg>
        <pc:cxnChg chg="del">
          <ac:chgData name="Veysi ADIN" userId="6aa890bf-2099-461b-ab5b-2b319c99c0c8" providerId="ADAL" clId="{70DE5665-1A83-4D47-A925-E8B46169CAE6}" dt="2021-04-20T13:56:39.478" v="17" actId="478"/>
          <ac:cxnSpMkLst>
            <pc:docMk/>
            <pc:sldMk cId="49028392" sldId="257"/>
            <ac:cxnSpMk id="39" creationId="{9D6A612C-2DB2-41F8-90D1-6025744902AE}"/>
          </ac:cxnSpMkLst>
        </pc:cxnChg>
        <pc:cxnChg chg="mod">
          <ac:chgData name="Veysi ADIN" userId="6aa890bf-2099-461b-ab5b-2b319c99c0c8" providerId="ADAL" clId="{70DE5665-1A83-4D47-A925-E8B46169CAE6}" dt="2021-04-20T13:57:00.135" v="19"/>
          <ac:cxnSpMkLst>
            <pc:docMk/>
            <pc:sldMk cId="49028392" sldId="257"/>
            <ac:cxnSpMk id="40" creationId="{07896629-0452-46A5-8119-A23DCB214C1A}"/>
          </ac:cxnSpMkLst>
        </pc:cxnChg>
        <pc:cxnChg chg="del">
          <ac:chgData name="Veysi ADIN" userId="6aa890bf-2099-461b-ab5b-2b319c99c0c8" providerId="ADAL" clId="{70DE5665-1A83-4D47-A925-E8B46169CAE6}" dt="2021-04-20T13:57:57.740" v="30" actId="478"/>
          <ac:cxnSpMkLst>
            <pc:docMk/>
            <pc:sldMk cId="49028392" sldId="257"/>
            <ac:cxnSpMk id="42" creationId="{8E562EF4-88E2-4ECB-8C91-40BDED596308}"/>
          </ac:cxnSpMkLst>
        </pc:cxnChg>
        <pc:cxnChg chg="mod">
          <ac:chgData name="Veysi ADIN" userId="6aa890bf-2099-461b-ab5b-2b319c99c0c8" providerId="ADAL" clId="{70DE5665-1A83-4D47-A925-E8B46169CAE6}" dt="2021-04-20T13:58:07.496" v="32" actId="1076"/>
          <ac:cxnSpMkLst>
            <pc:docMk/>
            <pc:sldMk cId="49028392" sldId="257"/>
            <ac:cxnSpMk id="44" creationId="{89635035-6C9B-4DE1-BB9E-C91E56A9A09B}"/>
          </ac:cxnSpMkLst>
        </pc:cxnChg>
        <pc:cxnChg chg="del">
          <ac:chgData name="Veysi ADIN" userId="6aa890bf-2099-461b-ab5b-2b319c99c0c8" providerId="ADAL" clId="{70DE5665-1A83-4D47-A925-E8B46169CAE6}" dt="2021-04-20T13:57:41.551" v="25" actId="478"/>
          <ac:cxnSpMkLst>
            <pc:docMk/>
            <pc:sldMk cId="49028392" sldId="257"/>
            <ac:cxnSpMk id="46" creationId="{3A277CAF-18F7-4CA4-B3FF-018727BCE80A}"/>
          </ac:cxnSpMkLst>
        </pc:cxnChg>
        <pc:cxnChg chg="add mod">
          <ac:chgData name="Veysi ADIN" userId="6aa890bf-2099-461b-ab5b-2b319c99c0c8" providerId="ADAL" clId="{70DE5665-1A83-4D47-A925-E8B46169CAE6}" dt="2021-04-20T13:58:01.882" v="31" actId="1076"/>
          <ac:cxnSpMkLst>
            <pc:docMk/>
            <pc:sldMk cId="49028392" sldId="257"/>
            <ac:cxnSpMk id="47" creationId="{4DFDB164-D825-4C79-9D1B-1E461BA50028}"/>
          </ac:cxnSpMkLst>
        </pc:cxnChg>
        <pc:cxnChg chg="mod">
          <ac:chgData name="Veysi ADIN" userId="6aa890bf-2099-461b-ab5b-2b319c99c0c8" providerId="ADAL" clId="{70DE5665-1A83-4D47-A925-E8B46169CAE6}" dt="2021-04-20T13:58:32.606" v="39" actId="1076"/>
          <ac:cxnSpMkLst>
            <pc:docMk/>
            <pc:sldMk cId="49028392" sldId="257"/>
            <ac:cxnSpMk id="48" creationId="{F28FC895-0E36-45F1-846E-4DD48314C472}"/>
          </ac:cxnSpMkLst>
        </pc:cxnChg>
      </pc:sldChg>
      <pc:sldChg chg="addSp delSp modSp new mod">
        <pc:chgData name="Veysi ADIN" userId="6aa890bf-2099-461b-ab5b-2b319c99c0c8" providerId="ADAL" clId="{70DE5665-1A83-4D47-A925-E8B46169CAE6}" dt="2021-04-20T13:56:13.169" v="10" actId="1076"/>
        <pc:sldMkLst>
          <pc:docMk/>
          <pc:sldMk cId="2747556554" sldId="258"/>
        </pc:sldMkLst>
        <pc:spChg chg="del">
          <ac:chgData name="Veysi ADIN" userId="6aa890bf-2099-461b-ab5b-2b319c99c0c8" providerId="ADAL" clId="{70DE5665-1A83-4D47-A925-E8B46169CAE6}" dt="2021-04-20T13:55:33.467" v="2" actId="478"/>
          <ac:spMkLst>
            <pc:docMk/>
            <pc:sldMk cId="2747556554" sldId="258"/>
            <ac:spMk id="2" creationId="{1EC30C2F-F92A-4115-823F-313877FFACBA}"/>
          </ac:spMkLst>
        </pc:spChg>
        <pc:spChg chg="del">
          <ac:chgData name="Veysi ADIN" userId="6aa890bf-2099-461b-ab5b-2b319c99c0c8" providerId="ADAL" clId="{70DE5665-1A83-4D47-A925-E8B46169CAE6}" dt="2021-04-20T13:55:32.543" v="1" actId="478"/>
          <ac:spMkLst>
            <pc:docMk/>
            <pc:sldMk cId="2747556554" sldId="258"/>
            <ac:spMk id="3" creationId="{3E3C2867-6515-498E-B025-FA1DF8C3D994}"/>
          </ac:spMkLst>
        </pc:spChg>
        <pc:spChg chg="mod">
          <ac:chgData name="Veysi ADIN" userId="6aa890bf-2099-461b-ab5b-2b319c99c0c8" providerId="ADAL" clId="{70DE5665-1A83-4D47-A925-E8B46169CAE6}" dt="2021-04-20T13:56:13.169" v="10" actId="1076"/>
          <ac:spMkLst>
            <pc:docMk/>
            <pc:sldMk cId="2747556554" sldId="258"/>
            <ac:spMk id="4" creationId="{5D051788-692F-4248-92E4-AC2E0C71A095}"/>
          </ac:spMkLst>
        </pc:spChg>
        <pc:spChg chg="add mod">
          <ac:chgData name="Veysi ADIN" userId="6aa890bf-2099-461b-ab5b-2b319c99c0c8" providerId="ADAL" clId="{70DE5665-1A83-4D47-A925-E8B46169CAE6}" dt="2021-04-20T13:56:06.962" v="8" actId="14100"/>
          <ac:spMkLst>
            <pc:docMk/>
            <pc:sldMk cId="2747556554" sldId="258"/>
            <ac:spMk id="5" creationId="{2A325A35-2534-4CAE-AFF5-006355854021}"/>
          </ac:spMkLst>
        </pc:spChg>
        <pc:spChg chg="add mod">
          <ac:chgData name="Veysi ADIN" userId="6aa890bf-2099-461b-ab5b-2b319c99c0c8" providerId="ADAL" clId="{70DE5665-1A83-4D47-A925-E8B46169CAE6}" dt="2021-04-20T13:56:06.962" v="8" actId="14100"/>
          <ac:spMkLst>
            <pc:docMk/>
            <pc:sldMk cId="2747556554" sldId="258"/>
            <ac:spMk id="6" creationId="{A72D665F-FB61-43C1-A6C6-1B909CC5BC18}"/>
          </ac:spMkLst>
        </pc:spChg>
        <pc:spChg chg="add mod">
          <ac:chgData name="Veysi ADIN" userId="6aa890bf-2099-461b-ab5b-2b319c99c0c8" providerId="ADAL" clId="{70DE5665-1A83-4D47-A925-E8B46169CAE6}" dt="2021-04-20T13:56:06.962" v="8" actId="14100"/>
          <ac:spMkLst>
            <pc:docMk/>
            <pc:sldMk cId="2747556554" sldId="258"/>
            <ac:spMk id="7" creationId="{4472BAE5-66F1-4780-95AB-6877B9DEB13F}"/>
          </ac:spMkLst>
        </pc:spChg>
        <pc:spChg chg="add mod">
          <ac:chgData name="Veysi ADIN" userId="6aa890bf-2099-461b-ab5b-2b319c99c0c8" providerId="ADAL" clId="{70DE5665-1A83-4D47-A925-E8B46169CAE6}" dt="2021-04-20T13:56:06.962" v="8" actId="14100"/>
          <ac:spMkLst>
            <pc:docMk/>
            <pc:sldMk cId="2747556554" sldId="258"/>
            <ac:spMk id="8" creationId="{E1A9D07D-EE3B-4554-93E6-B047794BB7A2}"/>
          </ac:spMkLst>
        </pc:spChg>
        <pc:spChg chg="add mod">
          <ac:chgData name="Veysi ADIN" userId="6aa890bf-2099-461b-ab5b-2b319c99c0c8" providerId="ADAL" clId="{70DE5665-1A83-4D47-A925-E8B46169CAE6}" dt="2021-04-20T13:56:06.962" v="8" actId="14100"/>
          <ac:spMkLst>
            <pc:docMk/>
            <pc:sldMk cId="2747556554" sldId="258"/>
            <ac:spMk id="9" creationId="{2F39BCE5-DA2D-4678-8BC0-BA2FBEB6525E}"/>
          </ac:spMkLst>
        </pc:spChg>
        <pc:spChg chg="add mod">
          <ac:chgData name="Veysi ADIN" userId="6aa890bf-2099-461b-ab5b-2b319c99c0c8" providerId="ADAL" clId="{70DE5665-1A83-4D47-A925-E8B46169CAE6}" dt="2021-04-20T13:56:06.962" v="8" actId="14100"/>
          <ac:spMkLst>
            <pc:docMk/>
            <pc:sldMk cId="2747556554" sldId="258"/>
            <ac:spMk id="10" creationId="{923BC497-FB3D-49BB-A3EA-C6328F4E8910}"/>
          </ac:spMkLst>
        </pc:spChg>
        <pc:spChg chg="add mod">
          <ac:chgData name="Veysi ADIN" userId="6aa890bf-2099-461b-ab5b-2b319c99c0c8" providerId="ADAL" clId="{70DE5665-1A83-4D47-A925-E8B46169CAE6}" dt="2021-04-20T13:56:06.962" v="8" actId="14100"/>
          <ac:spMkLst>
            <pc:docMk/>
            <pc:sldMk cId="2747556554" sldId="258"/>
            <ac:spMk id="18" creationId="{72BE4AB4-ACB1-4416-959B-D51828073A29}"/>
          </ac:spMkLst>
        </pc:spChg>
        <pc:spChg chg="add mod">
          <ac:chgData name="Veysi ADIN" userId="6aa890bf-2099-461b-ab5b-2b319c99c0c8" providerId="ADAL" clId="{70DE5665-1A83-4D47-A925-E8B46169CAE6}" dt="2021-04-20T13:56:06.962" v="8" actId="14100"/>
          <ac:spMkLst>
            <pc:docMk/>
            <pc:sldMk cId="2747556554" sldId="258"/>
            <ac:spMk id="22" creationId="{EA3D37F5-59E0-46AB-B186-DDE74DAAAB85}"/>
          </ac:spMkLst>
        </pc:spChg>
        <pc:spChg chg="add mod">
          <ac:chgData name="Veysi ADIN" userId="6aa890bf-2099-461b-ab5b-2b319c99c0c8" providerId="ADAL" clId="{70DE5665-1A83-4D47-A925-E8B46169CAE6}" dt="2021-04-20T13:56:06.962" v="8" actId="14100"/>
          <ac:spMkLst>
            <pc:docMk/>
            <pc:sldMk cId="2747556554" sldId="258"/>
            <ac:spMk id="23" creationId="{D430C3B5-ECE1-4BF8-9188-004FA36BC284}"/>
          </ac:spMkLst>
        </pc:spChg>
        <pc:cxnChg chg="add mod">
          <ac:chgData name="Veysi ADIN" userId="6aa890bf-2099-461b-ab5b-2b319c99c0c8" providerId="ADAL" clId="{70DE5665-1A83-4D47-A925-E8B46169CAE6}" dt="2021-04-20T13:56:06.962" v="8" actId="14100"/>
          <ac:cxnSpMkLst>
            <pc:docMk/>
            <pc:sldMk cId="2747556554" sldId="258"/>
            <ac:cxnSpMk id="11" creationId="{640539E0-8B54-4315-998F-16AEF05E125E}"/>
          </ac:cxnSpMkLst>
        </pc:cxnChg>
        <pc:cxnChg chg="add mod">
          <ac:chgData name="Veysi ADIN" userId="6aa890bf-2099-461b-ab5b-2b319c99c0c8" providerId="ADAL" clId="{70DE5665-1A83-4D47-A925-E8B46169CAE6}" dt="2021-04-20T13:56:06.962" v="8" actId="14100"/>
          <ac:cxnSpMkLst>
            <pc:docMk/>
            <pc:sldMk cId="2747556554" sldId="258"/>
            <ac:cxnSpMk id="12" creationId="{C4FFB54F-461A-422E-A183-01B3B8D02432}"/>
          </ac:cxnSpMkLst>
        </pc:cxnChg>
        <pc:cxnChg chg="add mod">
          <ac:chgData name="Veysi ADIN" userId="6aa890bf-2099-461b-ab5b-2b319c99c0c8" providerId="ADAL" clId="{70DE5665-1A83-4D47-A925-E8B46169CAE6}" dt="2021-04-20T13:56:06.962" v="8" actId="14100"/>
          <ac:cxnSpMkLst>
            <pc:docMk/>
            <pc:sldMk cId="2747556554" sldId="258"/>
            <ac:cxnSpMk id="13" creationId="{D7F3C022-250B-4E08-B102-3CA1F4DD4386}"/>
          </ac:cxnSpMkLst>
        </pc:cxnChg>
        <pc:cxnChg chg="add mod">
          <ac:chgData name="Veysi ADIN" userId="6aa890bf-2099-461b-ab5b-2b319c99c0c8" providerId="ADAL" clId="{70DE5665-1A83-4D47-A925-E8B46169CAE6}" dt="2021-04-20T13:56:06.962" v="8" actId="14100"/>
          <ac:cxnSpMkLst>
            <pc:docMk/>
            <pc:sldMk cId="2747556554" sldId="258"/>
            <ac:cxnSpMk id="14" creationId="{252DFEE8-860A-4654-91D9-A45035045D08}"/>
          </ac:cxnSpMkLst>
        </pc:cxnChg>
        <pc:cxnChg chg="add mod">
          <ac:chgData name="Veysi ADIN" userId="6aa890bf-2099-461b-ab5b-2b319c99c0c8" providerId="ADAL" clId="{70DE5665-1A83-4D47-A925-E8B46169CAE6}" dt="2021-04-20T13:56:06.962" v="8" actId="14100"/>
          <ac:cxnSpMkLst>
            <pc:docMk/>
            <pc:sldMk cId="2747556554" sldId="258"/>
            <ac:cxnSpMk id="15" creationId="{529604BE-D754-49F0-AD50-E999EB7DA323}"/>
          </ac:cxnSpMkLst>
        </pc:cxnChg>
        <pc:cxnChg chg="add mod">
          <ac:chgData name="Veysi ADIN" userId="6aa890bf-2099-461b-ab5b-2b319c99c0c8" providerId="ADAL" clId="{70DE5665-1A83-4D47-A925-E8B46169CAE6}" dt="2021-04-20T13:56:06.962" v="8" actId="14100"/>
          <ac:cxnSpMkLst>
            <pc:docMk/>
            <pc:sldMk cId="2747556554" sldId="258"/>
            <ac:cxnSpMk id="16" creationId="{76A14544-7287-4B59-9AE9-27034D8783A8}"/>
          </ac:cxnSpMkLst>
        </pc:cxnChg>
        <pc:cxnChg chg="add mod">
          <ac:chgData name="Veysi ADIN" userId="6aa890bf-2099-461b-ab5b-2b319c99c0c8" providerId="ADAL" clId="{70DE5665-1A83-4D47-A925-E8B46169CAE6}" dt="2021-04-20T13:56:06.962" v="8" actId="14100"/>
          <ac:cxnSpMkLst>
            <pc:docMk/>
            <pc:sldMk cId="2747556554" sldId="258"/>
            <ac:cxnSpMk id="17" creationId="{E65724A5-D866-4D31-B80F-0F6265E3BA54}"/>
          </ac:cxnSpMkLst>
        </pc:cxnChg>
        <pc:cxnChg chg="add mod">
          <ac:chgData name="Veysi ADIN" userId="6aa890bf-2099-461b-ab5b-2b319c99c0c8" providerId="ADAL" clId="{70DE5665-1A83-4D47-A925-E8B46169CAE6}" dt="2021-04-20T13:56:06.962" v="8" actId="14100"/>
          <ac:cxnSpMkLst>
            <pc:docMk/>
            <pc:sldMk cId="2747556554" sldId="258"/>
            <ac:cxnSpMk id="19" creationId="{58F157D7-9B97-4244-A79B-C0A51AD57F01}"/>
          </ac:cxnSpMkLst>
        </pc:cxnChg>
        <pc:cxnChg chg="add mod">
          <ac:chgData name="Veysi ADIN" userId="6aa890bf-2099-461b-ab5b-2b319c99c0c8" providerId="ADAL" clId="{70DE5665-1A83-4D47-A925-E8B46169CAE6}" dt="2021-04-20T13:56:06.962" v="8" actId="14100"/>
          <ac:cxnSpMkLst>
            <pc:docMk/>
            <pc:sldMk cId="2747556554" sldId="258"/>
            <ac:cxnSpMk id="20" creationId="{BA89CD7F-398D-4B03-8273-06143FB201BE}"/>
          </ac:cxnSpMkLst>
        </pc:cxnChg>
        <pc:cxnChg chg="add mod">
          <ac:chgData name="Veysi ADIN" userId="6aa890bf-2099-461b-ab5b-2b319c99c0c8" providerId="ADAL" clId="{70DE5665-1A83-4D47-A925-E8B46169CAE6}" dt="2021-04-20T13:56:06.962" v="8" actId="14100"/>
          <ac:cxnSpMkLst>
            <pc:docMk/>
            <pc:sldMk cId="2747556554" sldId="258"/>
            <ac:cxnSpMk id="21" creationId="{009AE846-DA35-46F6-BFE3-50477FF6705C}"/>
          </ac:cxnSpMkLst>
        </pc:cxnChg>
      </pc:sldChg>
    </pc:docChg>
  </pc:docChgLst>
  <pc:docChgLst>
    <pc:chgData name="Veysi ADIN" userId="6aa890bf-2099-461b-ab5b-2b319c99c0c8" providerId="ADAL" clId="{6C8D1E4E-5D7D-4C5B-94F1-607C92A974E4}"/>
    <pc:docChg chg="undo custSel delSld modSld">
      <pc:chgData name="Veysi ADIN" userId="6aa890bf-2099-461b-ab5b-2b319c99c0c8" providerId="ADAL" clId="{6C8D1E4E-5D7D-4C5B-94F1-607C92A974E4}" dt="2021-05-10T04:54:51.710" v="279" actId="47"/>
      <pc:docMkLst>
        <pc:docMk/>
      </pc:docMkLst>
      <pc:sldChg chg="modSp mod">
        <pc:chgData name="Veysi ADIN" userId="6aa890bf-2099-461b-ab5b-2b319c99c0c8" providerId="ADAL" clId="{6C8D1E4E-5D7D-4C5B-94F1-607C92A974E4}" dt="2021-04-02T09:14:44.993" v="278" actId="1076"/>
        <pc:sldMkLst>
          <pc:docMk/>
          <pc:sldMk cId="49028392" sldId="257"/>
        </pc:sldMkLst>
        <pc:spChg chg="mod">
          <ac:chgData name="Veysi ADIN" userId="6aa890bf-2099-461b-ab5b-2b319c99c0c8" providerId="ADAL" clId="{6C8D1E4E-5D7D-4C5B-94F1-607C92A974E4}" dt="2021-04-02T09:13:52.586" v="275" actId="20577"/>
          <ac:spMkLst>
            <pc:docMk/>
            <pc:sldMk cId="49028392" sldId="257"/>
            <ac:spMk id="2" creationId="{66B7C15D-4AC4-446F-BF56-2CB88E12D06A}"/>
          </ac:spMkLst>
        </pc:spChg>
        <pc:spChg chg="mod">
          <ac:chgData name="Veysi ADIN" userId="6aa890bf-2099-461b-ab5b-2b319c99c0c8" providerId="ADAL" clId="{6C8D1E4E-5D7D-4C5B-94F1-607C92A974E4}" dt="2021-04-02T09:13:42.530" v="259" actId="20577"/>
          <ac:spMkLst>
            <pc:docMk/>
            <pc:sldMk cId="49028392" sldId="257"/>
            <ac:spMk id="3" creationId="{00000000-0000-0000-0000-000000000000}"/>
          </ac:spMkLst>
        </pc:spChg>
        <pc:spChg chg="mod">
          <ac:chgData name="Veysi ADIN" userId="6aa890bf-2099-461b-ab5b-2b319c99c0c8" providerId="ADAL" clId="{6C8D1E4E-5D7D-4C5B-94F1-607C92A974E4}" dt="2021-04-02T09:10:36.314" v="29" actId="20577"/>
          <ac:spMkLst>
            <pc:docMk/>
            <pc:sldMk cId="49028392" sldId="257"/>
            <ac:spMk id="5" creationId="{D4F30D65-B684-4C06-BBB9-1C2490C78A62}"/>
          </ac:spMkLst>
        </pc:spChg>
        <pc:spChg chg="mod">
          <ac:chgData name="Veysi ADIN" userId="6aa890bf-2099-461b-ab5b-2b319c99c0c8" providerId="ADAL" clId="{6C8D1E4E-5D7D-4C5B-94F1-607C92A974E4}" dt="2021-04-02T09:10:24.659" v="15" actId="20577"/>
          <ac:spMkLst>
            <pc:docMk/>
            <pc:sldMk cId="49028392" sldId="257"/>
            <ac:spMk id="6" creationId="{32CD2DB0-82E1-4970-A973-DFECF05E6341}"/>
          </ac:spMkLst>
        </pc:spChg>
        <pc:spChg chg="mod">
          <ac:chgData name="Veysi ADIN" userId="6aa890bf-2099-461b-ab5b-2b319c99c0c8" providerId="ADAL" clId="{6C8D1E4E-5D7D-4C5B-94F1-607C92A974E4}" dt="2021-04-02T09:10:46.894" v="30"/>
          <ac:spMkLst>
            <pc:docMk/>
            <pc:sldMk cId="49028392" sldId="257"/>
            <ac:spMk id="10" creationId="{CA2F30FE-70DB-4944-97D4-F26BAC47B63A}"/>
          </ac:spMkLst>
        </pc:spChg>
        <pc:spChg chg="mod">
          <ac:chgData name="Veysi ADIN" userId="6aa890bf-2099-461b-ab5b-2b319c99c0c8" providerId="ADAL" clId="{6C8D1E4E-5D7D-4C5B-94F1-607C92A974E4}" dt="2021-04-02T09:11:00.906" v="47" actId="20577"/>
          <ac:spMkLst>
            <pc:docMk/>
            <pc:sldMk cId="49028392" sldId="257"/>
            <ac:spMk id="15" creationId="{9E8B5E37-AD46-4970-B009-C85BE8155B9D}"/>
          </ac:spMkLst>
        </pc:spChg>
        <pc:spChg chg="mod">
          <ac:chgData name="Veysi ADIN" userId="6aa890bf-2099-461b-ab5b-2b319c99c0c8" providerId="ADAL" clId="{6C8D1E4E-5D7D-4C5B-94F1-607C92A974E4}" dt="2021-04-02T09:14:41.311" v="276" actId="688"/>
          <ac:spMkLst>
            <pc:docMk/>
            <pc:sldMk cId="49028392" sldId="257"/>
            <ac:spMk id="32" creationId="{5B05B741-ECC2-4F57-B47F-A574F8A35F14}"/>
          </ac:spMkLst>
        </pc:spChg>
        <pc:spChg chg="mod">
          <ac:chgData name="Veysi ADIN" userId="6aa890bf-2099-461b-ab5b-2b319c99c0c8" providerId="ADAL" clId="{6C8D1E4E-5D7D-4C5B-94F1-607C92A974E4}" dt="2021-04-02T09:14:44.993" v="278" actId="1076"/>
          <ac:spMkLst>
            <pc:docMk/>
            <pc:sldMk cId="49028392" sldId="257"/>
            <ac:spMk id="33" creationId="{FD72D151-EC1D-4E67-92B9-15E1A44CACF9}"/>
          </ac:spMkLst>
        </pc:spChg>
        <pc:spChg chg="mod">
          <ac:chgData name="Veysi ADIN" userId="6aa890bf-2099-461b-ab5b-2b319c99c0c8" providerId="ADAL" clId="{6C8D1E4E-5D7D-4C5B-94F1-607C92A974E4}" dt="2021-04-02T09:12:40.677" v="204" actId="207"/>
          <ac:spMkLst>
            <pc:docMk/>
            <pc:sldMk cId="49028392" sldId="257"/>
            <ac:spMk id="34" creationId="{378DA5A9-569C-45A5-A7B4-25B81721916D}"/>
          </ac:spMkLst>
        </pc:spChg>
        <pc:spChg chg="mod">
          <ac:chgData name="Veysi ADIN" userId="6aa890bf-2099-461b-ab5b-2b319c99c0c8" providerId="ADAL" clId="{6C8D1E4E-5D7D-4C5B-94F1-607C92A974E4}" dt="2021-04-02T09:12:38.270" v="203" actId="207"/>
          <ac:spMkLst>
            <pc:docMk/>
            <pc:sldMk cId="49028392" sldId="257"/>
            <ac:spMk id="35" creationId="{C7DB1039-AEF9-4758-A431-56522BD8CD51}"/>
          </ac:spMkLst>
        </pc:spChg>
        <pc:spChg chg="mod">
          <ac:chgData name="Veysi ADIN" userId="6aa890bf-2099-461b-ab5b-2b319c99c0c8" providerId="ADAL" clId="{6C8D1E4E-5D7D-4C5B-94F1-607C92A974E4}" dt="2021-04-02T09:13:02.862" v="239" actId="404"/>
          <ac:spMkLst>
            <pc:docMk/>
            <pc:sldMk cId="49028392" sldId="257"/>
            <ac:spMk id="36" creationId="{BA08811C-1AFB-4A0A-BD19-E4C981E09025}"/>
          </ac:spMkLst>
        </pc:spChg>
        <pc:spChg chg="mod">
          <ac:chgData name="Veysi ADIN" userId="6aa890bf-2099-461b-ab5b-2b319c99c0c8" providerId="ADAL" clId="{6C8D1E4E-5D7D-4C5B-94F1-607C92A974E4}" dt="2021-04-02T09:12:35.842" v="202" actId="207"/>
          <ac:spMkLst>
            <pc:docMk/>
            <pc:sldMk cId="49028392" sldId="257"/>
            <ac:spMk id="37" creationId="{8EAE28DC-0F5E-4E37-B69F-20F0FC631E22}"/>
          </ac:spMkLst>
        </pc:spChg>
      </pc:sldChg>
      <pc:sldChg chg="del">
        <pc:chgData name="Veysi ADIN" userId="6aa890bf-2099-461b-ab5b-2b319c99c0c8" providerId="ADAL" clId="{6C8D1E4E-5D7D-4C5B-94F1-607C92A974E4}" dt="2021-05-10T04:54:51.710" v="279" actId="47"/>
        <pc:sldMkLst>
          <pc:docMk/>
          <pc:sldMk cId="2747556554" sldId="258"/>
        </pc:sldMkLst>
      </pc:sldChg>
    </pc:docChg>
  </pc:docChgLst>
  <pc:docChgLst>
    <pc:chgData name="Veysi ADIN" userId="6aa890bf-2099-461b-ab5b-2b319c99c0c8" providerId="ADAL" clId="{D6C8EAB9-9214-475A-8759-E2681DA4E56C}"/>
    <pc:docChg chg="undo redo custSel addSld delSld modSld">
      <pc:chgData name="Veysi ADIN" userId="6aa890bf-2099-461b-ab5b-2b319c99c0c8" providerId="ADAL" clId="{D6C8EAB9-9214-475A-8759-E2681DA4E56C}" dt="2021-10-31T08:05:23.665" v="353" actId="5736"/>
      <pc:docMkLst>
        <pc:docMk/>
      </pc:docMkLst>
      <pc:sldChg chg="modSp del mod">
        <pc:chgData name="Veysi ADIN" userId="6aa890bf-2099-461b-ab5b-2b319c99c0c8" providerId="ADAL" clId="{D6C8EAB9-9214-475A-8759-E2681DA4E56C}" dt="2021-10-31T08:01:56.104" v="352" actId="47"/>
        <pc:sldMkLst>
          <pc:docMk/>
          <pc:sldMk cId="3736216618" sldId="261"/>
        </pc:sldMkLst>
        <pc:spChg chg="mod">
          <ac:chgData name="Veysi ADIN" userId="6aa890bf-2099-461b-ab5b-2b319c99c0c8" providerId="ADAL" clId="{D6C8EAB9-9214-475A-8759-E2681DA4E56C}" dt="2021-10-31T08:01:12.911" v="333" actId="20577"/>
          <ac:spMkLst>
            <pc:docMk/>
            <pc:sldMk cId="3736216618" sldId="261"/>
            <ac:spMk id="7" creationId="{95E7C007-85D6-47E5-83EC-D94B329878B6}"/>
          </ac:spMkLst>
        </pc:spChg>
        <pc:graphicFrameChg chg="mod modGraphic">
          <ac:chgData name="Veysi ADIN" userId="6aa890bf-2099-461b-ab5b-2b319c99c0c8" providerId="ADAL" clId="{D6C8EAB9-9214-475A-8759-E2681DA4E56C}" dt="2021-10-31T08:01:13.057" v="336" actId="2161"/>
          <ac:graphicFrameMkLst>
            <pc:docMk/>
            <pc:sldMk cId="3736216618" sldId="261"/>
            <ac:graphicFrameMk id="6" creationId="{A34B082C-1EF3-416C-AEDE-117697C125B2}"/>
          </ac:graphicFrameMkLst>
        </pc:graphicFrameChg>
      </pc:sldChg>
      <pc:sldChg chg="addSp delSp modSp new del mod">
        <pc:chgData name="Veysi ADIN" userId="6aa890bf-2099-461b-ab5b-2b319c99c0c8" providerId="ADAL" clId="{D6C8EAB9-9214-475A-8759-E2681DA4E56C}" dt="2021-10-31T08:00:58.767" v="322" actId="680"/>
        <pc:sldMkLst>
          <pc:docMk/>
          <pc:sldMk cId="556849367" sldId="265"/>
        </pc:sldMkLst>
        <pc:spChg chg="add del">
          <ac:chgData name="Veysi ADIN" userId="6aa890bf-2099-461b-ab5b-2b319c99c0c8" providerId="ADAL" clId="{D6C8EAB9-9214-475A-8759-E2681DA4E56C}" dt="2021-10-31T08:00:58.673" v="320" actId="478"/>
          <ac:spMkLst>
            <pc:docMk/>
            <pc:sldMk cId="556849367" sldId="265"/>
            <ac:spMk id="2" creationId="{3D67CC1E-22A6-46F2-821C-38573234A8C1}"/>
          </ac:spMkLst>
        </pc:spChg>
        <pc:spChg chg="add del mod">
          <ac:chgData name="Veysi ADIN" userId="6aa890bf-2099-461b-ab5b-2b319c99c0c8" providerId="ADAL" clId="{D6C8EAB9-9214-475A-8759-E2681DA4E56C}" dt="2021-10-31T08:00:58.710" v="321" actId="478"/>
          <ac:spMkLst>
            <pc:docMk/>
            <pc:sldMk cId="556849367" sldId="265"/>
            <ac:spMk id="3" creationId="{CFF83AB7-E5C8-4751-A098-96CBD9A66EB5}"/>
          </ac:spMkLst>
        </pc:spChg>
        <pc:graphicFrameChg chg="add del mod">
          <ac:chgData name="Veysi ADIN" userId="6aa890bf-2099-461b-ab5b-2b319c99c0c8" providerId="ADAL" clId="{D6C8EAB9-9214-475A-8759-E2681DA4E56C}" dt="2021-10-31T08:00:58.214" v="319"/>
          <ac:graphicFrameMkLst>
            <pc:docMk/>
            <pc:sldMk cId="556849367" sldId="265"/>
            <ac:graphicFrameMk id="5" creationId="{176731E3-5D1D-4547-83D7-32262C3D182E}"/>
          </ac:graphicFrameMkLst>
        </pc:graphicFrameChg>
      </pc:sldChg>
      <pc:sldChg chg="addSp delSp modSp new add del mod">
        <pc:chgData name="Veysi ADIN" userId="6aa890bf-2099-461b-ab5b-2b319c99c0c8" providerId="ADAL" clId="{D6C8EAB9-9214-475A-8759-E2681DA4E56C}" dt="2021-10-31T08:05:23.665" v="353" actId="5736"/>
        <pc:sldMkLst>
          <pc:docMk/>
          <pc:sldMk cId="3601313419" sldId="265"/>
        </pc:sldMkLst>
        <pc:spChg chg="add del">
          <ac:chgData name="Veysi ADIN" userId="6aa890bf-2099-461b-ab5b-2b319c99c0c8" providerId="ADAL" clId="{D6C8EAB9-9214-475A-8759-E2681DA4E56C}" dt="2021-10-31T08:01:52.952" v="349" actId="478"/>
          <ac:spMkLst>
            <pc:docMk/>
            <pc:sldMk cId="3601313419" sldId="265"/>
            <ac:spMk id="2" creationId="{2745DBE4-BFE4-47BB-A066-45B8E1C4AA63}"/>
          </ac:spMkLst>
        </pc:spChg>
        <pc:spChg chg="add del">
          <ac:chgData name="Veysi ADIN" userId="6aa890bf-2099-461b-ab5b-2b319c99c0c8" providerId="ADAL" clId="{D6C8EAB9-9214-475A-8759-E2681DA4E56C}" dt="2021-10-31T08:01:52.744" v="348" actId="478"/>
          <ac:spMkLst>
            <pc:docMk/>
            <pc:sldMk cId="3601313419" sldId="265"/>
            <ac:spMk id="3" creationId="{238751DC-7E0A-4780-9B97-1153BCA7B124}"/>
          </ac:spMkLst>
        </pc:spChg>
        <pc:graphicFrameChg chg="add del mod">
          <ac:chgData name="Veysi ADIN" userId="6aa890bf-2099-461b-ab5b-2b319c99c0c8" providerId="ADAL" clId="{D6C8EAB9-9214-475A-8759-E2681DA4E56C}" dt="2021-10-31T08:05:23.665" v="353" actId="5736"/>
          <ac:graphicFrameMkLst>
            <pc:docMk/>
            <pc:sldMk cId="3601313419" sldId="265"/>
            <ac:graphicFrameMk id="5" creationId="{AED6CC8C-7245-4C33-9BDF-8157354CBA66}"/>
          </ac:graphicFrameMkLst>
        </pc:graphicFrameChg>
      </pc:sldChg>
    </pc:docChg>
  </pc:docChgLst>
  <pc:docChgLst>
    <pc:chgData name="Veysi ADIN" userId="6aa890bf-2099-461b-ab5b-2b319c99c0c8" providerId="ADAL" clId="{315936BD-FFFC-4B2D-9B68-4699E476AC35}"/>
    <pc:docChg chg="undo custSel addSld delSld modSld sldOrd">
      <pc:chgData name="Veysi ADIN" userId="6aa890bf-2099-461b-ab5b-2b319c99c0c8" providerId="ADAL" clId="{315936BD-FFFC-4B2D-9B68-4699E476AC35}" dt="2021-11-05T05:06:16.894" v="1040" actId="14100"/>
      <pc:docMkLst>
        <pc:docMk/>
      </pc:docMkLst>
      <pc:sldChg chg="ord">
        <pc:chgData name="Veysi ADIN" userId="6aa890bf-2099-461b-ab5b-2b319c99c0c8" providerId="ADAL" clId="{315936BD-FFFC-4B2D-9B68-4699E476AC35}" dt="2021-11-03T06:26:59.229" v="744"/>
        <pc:sldMkLst>
          <pc:docMk/>
          <pc:sldMk cId="49028392" sldId="257"/>
        </pc:sldMkLst>
      </pc:sldChg>
      <pc:sldChg chg="addSp delSp modSp mod ord">
        <pc:chgData name="Veysi ADIN" userId="6aa890bf-2099-461b-ab5b-2b319c99c0c8" providerId="ADAL" clId="{315936BD-FFFC-4B2D-9B68-4699E476AC35}" dt="2021-11-03T06:26:51.473" v="742"/>
        <pc:sldMkLst>
          <pc:docMk/>
          <pc:sldMk cId="3743172021" sldId="259"/>
        </pc:sldMkLst>
        <pc:spChg chg="add del">
          <ac:chgData name="Veysi ADIN" userId="6aa890bf-2099-461b-ab5b-2b319c99c0c8" providerId="ADAL" clId="{315936BD-FFFC-4B2D-9B68-4699E476AC35}" dt="2021-11-03T01:01:12.343" v="142" actId="478"/>
          <ac:spMkLst>
            <pc:docMk/>
            <pc:sldMk cId="3743172021" sldId="259"/>
            <ac:spMk id="32" creationId="{5B05B741-ECC2-4F57-B47F-A574F8A35F14}"/>
          </ac:spMkLst>
        </pc:spChg>
        <pc:spChg chg="add del mod">
          <ac:chgData name="Veysi ADIN" userId="6aa890bf-2099-461b-ab5b-2b319c99c0c8" providerId="ADAL" clId="{315936BD-FFFC-4B2D-9B68-4699E476AC35}" dt="2021-11-03T01:01:16.024" v="144"/>
          <ac:spMkLst>
            <pc:docMk/>
            <pc:sldMk cId="3743172021" sldId="259"/>
            <ac:spMk id="54" creationId="{C9F13F2B-C3EC-485D-A476-11FD37BFFEF8}"/>
          </ac:spMkLst>
        </pc:spChg>
      </pc:sldChg>
      <pc:sldChg chg="ord">
        <pc:chgData name="Veysi ADIN" userId="6aa890bf-2099-461b-ab5b-2b319c99c0c8" providerId="ADAL" clId="{315936BD-FFFC-4B2D-9B68-4699E476AC35}" dt="2021-11-03T06:26:27.266" v="736"/>
        <pc:sldMkLst>
          <pc:docMk/>
          <pc:sldMk cId="4084459380" sldId="260"/>
        </pc:sldMkLst>
      </pc:sldChg>
      <pc:sldChg chg="del ord">
        <pc:chgData name="Veysi ADIN" userId="6aa890bf-2099-461b-ab5b-2b319c99c0c8" providerId="ADAL" clId="{315936BD-FFFC-4B2D-9B68-4699E476AC35}" dt="2021-11-03T06:26:42.394" v="740" actId="47"/>
        <pc:sldMkLst>
          <pc:docMk/>
          <pc:sldMk cId="4182426902" sldId="262"/>
        </pc:sldMkLst>
      </pc:sldChg>
      <pc:sldChg chg="addSp delSp modSp mod">
        <pc:chgData name="Veysi ADIN" userId="6aa890bf-2099-461b-ab5b-2b319c99c0c8" providerId="ADAL" clId="{315936BD-FFFC-4B2D-9B68-4699E476AC35}" dt="2021-11-03T06:27:43.608" v="794"/>
        <pc:sldMkLst>
          <pc:docMk/>
          <pc:sldMk cId="3184111938" sldId="263"/>
        </pc:sldMkLst>
        <pc:spChg chg="mod">
          <ac:chgData name="Veysi ADIN" userId="6aa890bf-2099-461b-ab5b-2b319c99c0c8" providerId="ADAL" clId="{315936BD-FFFC-4B2D-9B68-4699E476AC35}" dt="2021-11-03T06:27:42.848" v="792" actId="14100"/>
          <ac:spMkLst>
            <pc:docMk/>
            <pc:sldMk cId="3184111938" sldId="263"/>
            <ac:spMk id="2" creationId="{95E8AEF8-5828-468D-AFC2-3869AFFD7EBB}"/>
          </ac:spMkLst>
        </pc:spChg>
        <pc:graphicFrameChg chg="mod modGraphic">
          <ac:chgData name="Veysi ADIN" userId="6aa890bf-2099-461b-ab5b-2b319c99c0c8" providerId="ADAL" clId="{315936BD-FFFC-4B2D-9B68-4699E476AC35}" dt="2021-11-03T01:04:39.325" v="189" actId="5736"/>
          <ac:graphicFrameMkLst>
            <pc:docMk/>
            <pc:sldMk cId="3184111938" sldId="263"/>
            <ac:graphicFrameMk id="5" creationId="{F6EAE94E-FFE0-4E18-97C9-C9BC82E4A183}"/>
          </ac:graphicFrameMkLst>
        </pc:graphicFrameChg>
        <pc:graphicFrameChg chg="del">
          <ac:chgData name="Veysi ADIN" userId="6aa890bf-2099-461b-ab5b-2b319c99c0c8" providerId="ADAL" clId="{315936BD-FFFC-4B2D-9B68-4699E476AC35}" dt="2021-11-03T06:26:33.539" v="737" actId="478"/>
          <ac:graphicFrameMkLst>
            <pc:docMk/>
            <pc:sldMk cId="3184111938" sldId="263"/>
            <ac:graphicFrameMk id="6" creationId="{77A27956-489D-4679-BB0D-35324F344058}"/>
          </ac:graphicFrameMkLst>
        </pc:graphicFrameChg>
        <pc:graphicFrameChg chg="add del mod">
          <ac:chgData name="Veysi ADIN" userId="6aa890bf-2099-461b-ab5b-2b319c99c0c8" providerId="ADAL" clId="{315936BD-FFFC-4B2D-9B68-4699E476AC35}" dt="2021-11-03T06:27:43.608" v="794"/>
          <ac:graphicFrameMkLst>
            <pc:docMk/>
            <pc:sldMk cId="3184111938" sldId="263"/>
            <ac:graphicFrameMk id="7" creationId="{ED89AA04-8E2D-4961-94CE-AFE8849EE75B}"/>
          </ac:graphicFrameMkLst>
        </pc:graphicFrameChg>
      </pc:sldChg>
      <pc:sldChg chg="addSp delSp modSp mod">
        <pc:chgData name="Veysi ADIN" userId="6aa890bf-2099-461b-ab5b-2b319c99c0c8" providerId="ADAL" clId="{315936BD-FFFC-4B2D-9B68-4699E476AC35}" dt="2021-11-05T04:52:54.562" v="875" actId="5736"/>
        <pc:sldMkLst>
          <pc:docMk/>
          <pc:sldMk cId="3601313419" sldId="265"/>
        </pc:sldMkLst>
        <pc:spChg chg="add mod">
          <ac:chgData name="Veysi ADIN" userId="6aa890bf-2099-461b-ab5b-2b319c99c0c8" providerId="ADAL" clId="{315936BD-FFFC-4B2D-9B68-4699E476AC35}" dt="2021-11-03T06:28:12.554" v="843" actId="1076"/>
          <ac:spMkLst>
            <pc:docMk/>
            <pc:sldMk cId="3601313419" sldId="265"/>
            <ac:spMk id="2" creationId="{38960B77-A929-4D24-A3EB-1B09F362D898}"/>
          </ac:spMkLst>
        </pc:spChg>
        <pc:graphicFrameChg chg="add del mod modGraphic">
          <ac:chgData name="Veysi ADIN" userId="6aa890bf-2099-461b-ab5b-2b319c99c0c8" providerId="ADAL" clId="{315936BD-FFFC-4B2D-9B68-4699E476AC35}" dt="2021-11-05T04:52:54.562" v="875" actId="5736"/>
          <ac:graphicFrameMkLst>
            <pc:docMk/>
            <pc:sldMk cId="3601313419" sldId="265"/>
            <ac:graphicFrameMk id="5" creationId="{AED6CC8C-7245-4C33-9BDF-8157354CBA66}"/>
          </ac:graphicFrameMkLst>
        </pc:graphicFrameChg>
      </pc:sldChg>
      <pc:sldChg chg="addSp delSp modSp add mod">
        <pc:chgData name="Veysi ADIN" userId="6aa890bf-2099-461b-ab5b-2b319c99c0c8" providerId="ADAL" clId="{315936BD-FFFC-4B2D-9B68-4699E476AC35}" dt="2021-11-05T05:06:16.894" v="1040" actId="14100"/>
        <pc:sldMkLst>
          <pc:docMk/>
          <pc:sldMk cId="3256376536" sldId="266"/>
        </pc:sldMkLst>
        <pc:spChg chg="mod topLvl">
          <ac:chgData name="Veysi ADIN" userId="6aa890bf-2099-461b-ab5b-2b319c99c0c8" providerId="ADAL" clId="{315936BD-FFFC-4B2D-9B68-4699E476AC35}" dt="2021-11-05T04:56:36.430" v="971" actId="164"/>
          <ac:spMkLst>
            <pc:docMk/>
            <pc:sldMk cId="3256376536" sldId="266"/>
            <ac:spMk id="5" creationId="{D4F30D65-B684-4C06-BBB9-1C2490C78A62}"/>
          </ac:spMkLst>
        </pc:spChg>
        <pc:spChg chg="mod topLvl">
          <ac:chgData name="Veysi ADIN" userId="6aa890bf-2099-461b-ab5b-2b319c99c0c8" providerId="ADAL" clId="{315936BD-FFFC-4B2D-9B68-4699E476AC35}" dt="2021-11-05T05:01:21.666" v="989" actId="14100"/>
          <ac:spMkLst>
            <pc:docMk/>
            <pc:sldMk cId="3256376536" sldId="266"/>
            <ac:spMk id="6" creationId="{32CD2DB0-82E1-4970-A973-DFECF05E6341}"/>
          </ac:spMkLst>
        </pc:spChg>
        <pc:spChg chg="mod">
          <ac:chgData name="Veysi ADIN" userId="6aa890bf-2099-461b-ab5b-2b319c99c0c8" providerId="ADAL" clId="{315936BD-FFFC-4B2D-9B68-4699E476AC35}" dt="2021-11-05T04:53:18.753" v="881" actId="165"/>
          <ac:spMkLst>
            <pc:docMk/>
            <pc:sldMk cId="3256376536" sldId="266"/>
            <ac:spMk id="7" creationId="{BDF5580C-4C28-441B-857C-E21F8BB6DDD8}"/>
          </ac:spMkLst>
        </pc:spChg>
        <pc:spChg chg="mod">
          <ac:chgData name="Veysi ADIN" userId="6aa890bf-2099-461b-ab5b-2b319c99c0c8" providerId="ADAL" clId="{315936BD-FFFC-4B2D-9B68-4699E476AC35}" dt="2021-11-05T05:02:24.406" v="1001" actId="14100"/>
          <ac:spMkLst>
            <pc:docMk/>
            <pc:sldMk cId="3256376536" sldId="266"/>
            <ac:spMk id="8" creationId="{58025AA5-A6BE-460E-A430-2B5B52D7D2D0}"/>
          </ac:spMkLst>
        </pc:spChg>
        <pc:spChg chg="mod topLvl">
          <ac:chgData name="Veysi ADIN" userId="6aa890bf-2099-461b-ab5b-2b319c99c0c8" providerId="ADAL" clId="{315936BD-FFFC-4B2D-9B68-4699E476AC35}" dt="2021-11-05T05:04:17.890" v="1015" actId="1076"/>
          <ac:spMkLst>
            <pc:docMk/>
            <pc:sldMk cId="3256376536" sldId="266"/>
            <ac:spMk id="10" creationId="{CA2F30FE-70DB-4944-97D4-F26BAC47B63A}"/>
          </ac:spMkLst>
        </pc:spChg>
        <pc:spChg chg="mod">
          <ac:chgData name="Veysi ADIN" userId="6aa890bf-2099-461b-ab5b-2b319c99c0c8" providerId="ADAL" clId="{315936BD-FFFC-4B2D-9B68-4699E476AC35}" dt="2021-11-05T05:02:31.247" v="1004" actId="14100"/>
          <ac:spMkLst>
            <pc:docMk/>
            <pc:sldMk cId="3256376536" sldId="266"/>
            <ac:spMk id="12" creationId="{FA0F0E6D-F4FB-4AB5-BA1B-BC4222BEDBAD}"/>
          </ac:spMkLst>
        </pc:spChg>
        <pc:spChg chg="mod">
          <ac:chgData name="Veysi ADIN" userId="6aa890bf-2099-461b-ab5b-2b319c99c0c8" providerId="ADAL" clId="{315936BD-FFFC-4B2D-9B68-4699E476AC35}" dt="2021-11-05T05:01:36.914" v="991" actId="1076"/>
          <ac:spMkLst>
            <pc:docMk/>
            <pc:sldMk cId="3256376536" sldId="266"/>
            <ac:spMk id="13" creationId="{2B07BD28-B251-44B9-9B14-D880E1374D15}"/>
          </ac:spMkLst>
        </pc:spChg>
        <pc:spChg chg="mod topLvl">
          <ac:chgData name="Veysi ADIN" userId="6aa890bf-2099-461b-ab5b-2b319c99c0c8" providerId="ADAL" clId="{315936BD-FFFC-4B2D-9B68-4699E476AC35}" dt="2021-11-05T05:03:10.740" v="1011" actId="14100"/>
          <ac:spMkLst>
            <pc:docMk/>
            <pc:sldMk cId="3256376536" sldId="266"/>
            <ac:spMk id="14" creationId="{1D29D752-AEE5-4745-BEC9-18D6D892290C}"/>
          </ac:spMkLst>
        </pc:spChg>
        <pc:spChg chg="mod topLvl">
          <ac:chgData name="Veysi ADIN" userId="6aa890bf-2099-461b-ab5b-2b319c99c0c8" providerId="ADAL" clId="{315936BD-FFFC-4B2D-9B68-4699E476AC35}" dt="2021-11-05T05:05:19.636" v="1030" actId="1076"/>
          <ac:spMkLst>
            <pc:docMk/>
            <pc:sldMk cId="3256376536" sldId="266"/>
            <ac:spMk id="15" creationId="{9E8B5E37-AD46-4970-B009-C85BE8155B9D}"/>
          </ac:spMkLst>
        </pc:spChg>
        <pc:spChg chg="mod topLvl">
          <ac:chgData name="Veysi ADIN" userId="6aa890bf-2099-461b-ab5b-2b319c99c0c8" providerId="ADAL" clId="{315936BD-FFFC-4B2D-9B68-4699E476AC35}" dt="2021-11-05T05:05:58.940" v="1038" actId="1076"/>
          <ac:spMkLst>
            <pc:docMk/>
            <pc:sldMk cId="3256376536" sldId="266"/>
            <ac:spMk id="31" creationId="{ADCED1CE-0838-4062-9D04-202028F6EB7C}"/>
          </ac:spMkLst>
        </pc:spChg>
        <pc:spChg chg="del">
          <ac:chgData name="Veysi ADIN" userId="6aa890bf-2099-461b-ab5b-2b319c99c0c8" providerId="ADAL" clId="{315936BD-FFFC-4B2D-9B68-4699E476AC35}" dt="2021-11-03T01:01:21.288" v="146" actId="478"/>
          <ac:spMkLst>
            <pc:docMk/>
            <pc:sldMk cId="3256376536" sldId="266"/>
            <ac:spMk id="32" creationId="{5B05B741-ECC2-4F57-B47F-A574F8A35F14}"/>
          </ac:spMkLst>
        </pc:spChg>
        <pc:spChg chg="add mod">
          <ac:chgData name="Veysi ADIN" userId="6aa890bf-2099-461b-ab5b-2b319c99c0c8" providerId="ADAL" clId="{315936BD-FFFC-4B2D-9B68-4699E476AC35}" dt="2021-11-05T05:04:12.616" v="1014" actId="1076"/>
          <ac:spMkLst>
            <pc:docMk/>
            <pc:sldMk cId="3256376536" sldId="266"/>
            <ac:spMk id="33" creationId="{94723674-A349-4C0D-8456-99FD5E7837C1}"/>
          </ac:spMkLst>
        </pc:spChg>
        <pc:spChg chg="del mod">
          <ac:chgData name="Veysi ADIN" userId="6aa890bf-2099-461b-ab5b-2b319c99c0c8" providerId="ADAL" clId="{315936BD-FFFC-4B2D-9B68-4699E476AC35}" dt="2021-11-03T01:01:24.337" v="148" actId="478"/>
          <ac:spMkLst>
            <pc:docMk/>
            <pc:sldMk cId="3256376536" sldId="266"/>
            <ac:spMk id="33" creationId="{FD72D151-EC1D-4E67-92B9-15E1A44CACF9}"/>
          </ac:spMkLst>
        </pc:spChg>
        <pc:spChg chg="del mod">
          <ac:chgData name="Veysi ADIN" userId="6aa890bf-2099-461b-ab5b-2b319c99c0c8" providerId="ADAL" clId="{315936BD-FFFC-4B2D-9B68-4699E476AC35}" dt="2021-11-03T01:02:41.038" v="173" actId="478"/>
          <ac:spMkLst>
            <pc:docMk/>
            <pc:sldMk cId="3256376536" sldId="266"/>
            <ac:spMk id="34" creationId="{378DA5A9-569C-45A5-A7B4-25B81721916D}"/>
          </ac:spMkLst>
        </pc:spChg>
        <pc:spChg chg="mod">
          <ac:chgData name="Veysi ADIN" userId="6aa890bf-2099-461b-ab5b-2b319c99c0c8" providerId="ADAL" clId="{315936BD-FFFC-4B2D-9B68-4699E476AC35}" dt="2021-11-05T05:02:43.006" v="1005" actId="14100"/>
          <ac:spMkLst>
            <pc:docMk/>
            <pc:sldMk cId="3256376536" sldId="266"/>
            <ac:spMk id="35" creationId="{AD4CC17F-BCE8-4DE2-B4CD-E7389A4C21F8}"/>
          </ac:spMkLst>
        </pc:spChg>
        <pc:spChg chg="del mod">
          <ac:chgData name="Veysi ADIN" userId="6aa890bf-2099-461b-ab5b-2b319c99c0c8" providerId="ADAL" clId="{315936BD-FFFC-4B2D-9B68-4699E476AC35}" dt="2021-11-03T01:02:19.917" v="160" actId="478"/>
          <ac:spMkLst>
            <pc:docMk/>
            <pc:sldMk cId="3256376536" sldId="266"/>
            <ac:spMk id="35" creationId="{C7DB1039-AEF9-4758-A431-56522BD8CD51}"/>
          </ac:spMkLst>
        </pc:spChg>
        <pc:spChg chg="mod">
          <ac:chgData name="Veysi ADIN" userId="6aa890bf-2099-461b-ab5b-2b319c99c0c8" providerId="ADAL" clId="{315936BD-FFFC-4B2D-9B68-4699E476AC35}" dt="2021-11-05T05:02:01.683" v="998" actId="1076"/>
          <ac:spMkLst>
            <pc:docMk/>
            <pc:sldMk cId="3256376536" sldId="266"/>
            <ac:spMk id="36" creationId="{652B2F81-F8E7-4E9D-B6DE-D2AAC8C3CF10}"/>
          </ac:spMkLst>
        </pc:spChg>
        <pc:spChg chg="del">
          <ac:chgData name="Veysi ADIN" userId="6aa890bf-2099-461b-ab5b-2b319c99c0c8" providerId="ADAL" clId="{315936BD-FFFC-4B2D-9B68-4699E476AC35}" dt="2021-11-03T01:02:11.502" v="157" actId="478"/>
          <ac:spMkLst>
            <pc:docMk/>
            <pc:sldMk cId="3256376536" sldId="266"/>
            <ac:spMk id="36" creationId="{BA08811C-1AFB-4A0A-BD19-E4C981E09025}"/>
          </ac:spMkLst>
        </pc:spChg>
        <pc:spChg chg="del">
          <ac:chgData name="Veysi ADIN" userId="6aa890bf-2099-461b-ab5b-2b319c99c0c8" providerId="ADAL" clId="{315936BD-FFFC-4B2D-9B68-4699E476AC35}" dt="2021-11-03T01:02:45.261" v="176" actId="478"/>
          <ac:spMkLst>
            <pc:docMk/>
            <pc:sldMk cId="3256376536" sldId="266"/>
            <ac:spMk id="37" creationId="{8EAE28DC-0F5E-4E37-B69F-20F0FC631E22}"/>
          </ac:spMkLst>
        </pc:spChg>
        <pc:spChg chg="add mod">
          <ac:chgData name="Veysi ADIN" userId="6aa890bf-2099-461b-ab5b-2b319c99c0c8" providerId="ADAL" clId="{315936BD-FFFC-4B2D-9B68-4699E476AC35}" dt="2021-11-05T05:05:22.423" v="1031" actId="1076"/>
          <ac:spMkLst>
            <pc:docMk/>
            <pc:sldMk cId="3256376536" sldId="266"/>
            <ac:spMk id="44" creationId="{48FE9A9C-1EC5-44FA-BC10-BA2FBCF9FCD6}"/>
          </ac:spMkLst>
        </pc:spChg>
        <pc:spChg chg="del mod">
          <ac:chgData name="Veysi ADIN" userId="6aa890bf-2099-461b-ab5b-2b319c99c0c8" providerId="ADAL" clId="{315936BD-FFFC-4B2D-9B68-4699E476AC35}" dt="2021-11-03T01:02:05.606" v="154" actId="478"/>
          <ac:spMkLst>
            <pc:docMk/>
            <pc:sldMk cId="3256376536" sldId="266"/>
            <ac:spMk id="45" creationId="{FFFEABB2-9AC5-4543-B416-22B84DCD7631}"/>
          </ac:spMkLst>
        </pc:spChg>
        <pc:spChg chg="add del mod">
          <ac:chgData name="Veysi ADIN" userId="6aa890bf-2099-461b-ab5b-2b319c99c0c8" providerId="ADAL" clId="{315936BD-FFFC-4B2D-9B68-4699E476AC35}" dt="2021-11-05T04:56:04.154" v="967" actId="478"/>
          <ac:spMkLst>
            <pc:docMk/>
            <pc:sldMk cId="3256376536" sldId="266"/>
            <ac:spMk id="46" creationId="{17D1B2CC-CCB2-4511-B902-8DA4215E4157}"/>
          </ac:spMkLst>
        </pc:spChg>
        <pc:spChg chg="mod topLvl">
          <ac:chgData name="Veysi ADIN" userId="6aa890bf-2099-461b-ab5b-2b319c99c0c8" providerId="ADAL" clId="{315936BD-FFFC-4B2D-9B68-4699E476AC35}" dt="2021-11-05T04:56:36.430" v="971" actId="164"/>
          <ac:spMkLst>
            <pc:docMk/>
            <pc:sldMk cId="3256376536" sldId="266"/>
            <ac:spMk id="49" creationId="{F9731B63-1BF6-41EC-A6F8-9F0ECA3E473B}"/>
          </ac:spMkLst>
        </pc:spChg>
        <pc:spChg chg="del">
          <ac:chgData name="Veysi ADIN" userId="6aa890bf-2099-461b-ab5b-2b319c99c0c8" providerId="ADAL" clId="{315936BD-FFFC-4B2D-9B68-4699E476AC35}" dt="2021-11-03T01:02:30.934" v="164" actId="478"/>
          <ac:spMkLst>
            <pc:docMk/>
            <pc:sldMk cId="3256376536" sldId="266"/>
            <ac:spMk id="50" creationId="{41AC53F0-8DC2-44A6-87FF-C48AD8193F88}"/>
          </ac:spMkLst>
        </pc:spChg>
        <pc:spChg chg="del mod topLvl">
          <ac:chgData name="Veysi ADIN" userId="6aa890bf-2099-461b-ab5b-2b319c99c0c8" providerId="ADAL" clId="{315936BD-FFFC-4B2D-9B68-4699E476AC35}" dt="2021-11-05T04:53:45.361" v="884" actId="478"/>
          <ac:spMkLst>
            <pc:docMk/>
            <pc:sldMk cId="3256376536" sldId="266"/>
            <ac:spMk id="51" creationId="{5DA79A6C-E88C-45B1-B4B0-9EAEAAEF245B}"/>
          </ac:spMkLst>
        </pc:spChg>
        <pc:spChg chg="mod topLvl">
          <ac:chgData name="Veysi ADIN" userId="6aa890bf-2099-461b-ab5b-2b319c99c0c8" providerId="ADAL" clId="{315936BD-FFFC-4B2D-9B68-4699E476AC35}" dt="2021-11-05T04:56:36.430" v="971" actId="164"/>
          <ac:spMkLst>
            <pc:docMk/>
            <pc:sldMk cId="3256376536" sldId="266"/>
            <ac:spMk id="52" creationId="{AC66E023-A454-40B9-AB1A-F26818F5120A}"/>
          </ac:spMkLst>
        </pc:spChg>
        <pc:spChg chg="mod">
          <ac:chgData name="Veysi ADIN" userId="6aa890bf-2099-461b-ab5b-2b319c99c0c8" providerId="ADAL" clId="{315936BD-FFFC-4B2D-9B68-4699E476AC35}" dt="2021-11-03T06:27:21.718" v="783" actId="20577"/>
          <ac:spMkLst>
            <pc:docMk/>
            <pc:sldMk cId="3256376536" sldId="266"/>
            <ac:spMk id="53" creationId="{A5E51F45-BB22-45A8-946C-8382BC84488A}"/>
          </ac:spMkLst>
        </pc:spChg>
        <pc:spChg chg="mod">
          <ac:chgData name="Veysi ADIN" userId="6aa890bf-2099-461b-ab5b-2b319c99c0c8" providerId="ADAL" clId="{315936BD-FFFC-4B2D-9B68-4699E476AC35}" dt="2021-11-05T05:05:58.940" v="1038" actId="1076"/>
          <ac:spMkLst>
            <pc:docMk/>
            <pc:sldMk cId="3256376536" sldId="266"/>
            <ac:spMk id="58" creationId="{321E3260-EA80-482C-A148-AB104E5ACBA9}"/>
          </ac:spMkLst>
        </pc:spChg>
        <pc:spChg chg="mod">
          <ac:chgData name="Veysi ADIN" userId="6aa890bf-2099-461b-ab5b-2b319c99c0c8" providerId="ADAL" clId="{315936BD-FFFC-4B2D-9B68-4699E476AC35}" dt="2021-11-05T05:05:58.940" v="1038" actId="1076"/>
          <ac:spMkLst>
            <pc:docMk/>
            <pc:sldMk cId="3256376536" sldId="266"/>
            <ac:spMk id="59" creationId="{99CBF07C-3942-47F9-ABD4-AE5BF2F776AE}"/>
          </ac:spMkLst>
        </pc:spChg>
        <pc:spChg chg="mod topLvl">
          <ac:chgData name="Veysi ADIN" userId="6aa890bf-2099-461b-ab5b-2b319c99c0c8" providerId="ADAL" clId="{315936BD-FFFC-4B2D-9B68-4699E476AC35}" dt="2021-11-05T05:05:58.940" v="1038" actId="1076"/>
          <ac:spMkLst>
            <pc:docMk/>
            <pc:sldMk cId="3256376536" sldId="266"/>
            <ac:spMk id="61" creationId="{7922F133-001F-4F7F-BBC6-3D12DE46A57A}"/>
          </ac:spMkLst>
        </pc:spChg>
        <pc:spChg chg="del topLvl">
          <ac:chgData name="Veysi ADIN" userId="6aa890bf-2099-461b-ab5b-2b319c99c0c8" providerId="ADAL" clId="{315936BD-FFFC-4B2D-9B68-4699E476AC35}" dt="2021-11-03T01:03:06.061" v="180" actId="478"/>
          <ac:spMkLst>
            <pc:docMk/>
            <pc:sldMk cId="3256376536" sldId="266"/>
            <ac:spMk id="65" creationId="{C1305FA2-AC27-47F7-B45F-CB524C8B180B}"/>
          </ac:spMkLst>
        </pc:spChg>
        <pc:spChg chg="del">
          <ac:chgData name="Veysi ADIN" userId="6aa890bf-2099-461b-ab5b-2b319c99c0c8" providerId="ADAL" clId="{315936BD-FFFC-4B2D-9B68-4699E476AC35}" dt="2021-11-03T01:02:35.518" v="168" actId="478"/>
          <ac:spMkLst>
            <pc:docMk/>
            <pc:sldMk cId="3256376536" sldId="266"/>
            <ac:spMk id="66" creationId="{5565E2A9-344B-4C85-9C1A-630582BF7134}"/>
          </ac:spMkLst>
        </pc:spChg>
        <pc:spChg chg="del">
          <ac:chgData name="Veysi ADIN" userId="6aa890bf-2099-461b-ab5b-2b319c99c0c8" providerId="ADAL" clId="{315936BD-FFFC-4B2D-9B68-4699E476AC35}" dt="2021-11-03T01:03:03.533" v="179" actId="478"/>
          <ac:spMkLst>
            <pc:docMk/>
            <pc:sldMk cId="3256376536" sldId="266"/>
            <ac:spMk id="67" creationId="{D15FCECC-5DA7-4FB3-A5A0-F02CB67A6DD8}"/>
          </ac:spMkLst>
        </pc:spChg>
        <pc:spChg chg="del mod">
          <ac:chgData name="Veysi ADIN" userId="6aa890bf-2099-461b-ab5b-2b319c99c0c8" providerId="ADAL" clId="{315936BD-FFFC-4B2D-9B68-4699E476AC35}" dt="2021-11-03T01:02:34.125" v="167" actId="478"/>
          <ac:spMkLst>
            <pc:docMk/>
            <pc:sldMk cId="3256376536" sldId="266"/>
            <ac:spMk id="68" creationId="{99A0972C-4569-4338-A61E-EC5F4679EDB1}"/>
          </ac:spMkLst>
        </pc:spChg>
        <pc:grpChg chg="del">
          <ac:chgData name="Veysi ADIN" userId="6aa890bf-2099-461b-ab5b-2b319c99c0c8" providerId="ADAL" clId="{315936BD-FFFC-4B2D-9B68-4699E476AC35}" dt="2021-11-03T01:02:46.503" v="177" actId="478"/>
          <ac:grpSpMkLst>
            <pc:docMk/>
            <pc:sldMk cId="3256376536" sldId="266"/>
            <ac:grpSpMk id="4" creationId="{0C5CAED8-279C-4EF7-9488-07A5AA0BE2B6}"/>
          </ac:grpSpMkLst>
        </pc:grpChg>
        <pc:grpChg chg="mod topLvl">
          <ac:chgData name="Veysi ADIN" userId="6aa890bf-2099-461b-ab5b-2b319c99c0c8" providerId="ADAL" clId="{315936BD-FFFC-4B2D-9B68-4699E476AC35}" dt="2021-11-05T04:56:36.430" v="971" actId="164"/>
          <ac:grpSpMkLst>
            <pc:docMk/>
            <pc:sldMk cId="3256376536" sldId="266"/>
            <ac:grpSpMk id="9" creationId="{6CC66C81-17ED-414C-86C5-D5542CE57E06}"/>
          </ac:grpSpMkLst>
        </pc:grpChg>
        <pc:grpChg chg="mod topLvl">
          <ac:chgData name="Veysi ADIN" userId="6aa890bf-2099-461b-ab5b-2b319c99c0c8" providerId="ADAL" clId="{315936BD-FFFC-4B2D-9B68-4699E476AC35}" dt="2021-11-05T04:56:36.430" v="971" actId="164"/>
          <ac:grpSpMkLst>
            <pc:docMk/>
            <pc:sldMk cId="3256376536" sldId="266"/>
            <ac:grpSpMk id="11" creationId="{83537716-6199-4DBA-8934-4A7EDE451D13}"/>
          </ac:grpSpMkLst>
        </pc:grpChg>
        <pc:grpChg chg="del">
          <ac:chgData name="Veysi ADIN" userId="6aa890bf-2099-461b-ab5b-2b319c99c0c8" providerId="ADAL" clId="{315936BD-FFFC-4B2D-9B68-4699E476AC35}" dt="2021-11-03T01:01:24.337" v="148" actId="478"/>
          <ac:grpSpMkLst>
            <pc:docMk/>
            <pc:sldMk cId="3256376536" sldId="266"/>
            <ac:grpSpMk id="22" creationId="{C509E89C-E078-4803-BE1F-1D2FA9CDAC0D}"/>
          </ac:grpSpMkLst>
        </pc:grpChg>
        <pc:grpChg chg="add mod">
          <ac:chgData name="Veysi ADIN" userId="6aa890bf-2099-461b-ab5b-2b319c99c0c8" providerId="ADAL" clId="{315936BD-FFFC-4B2D-9B68-4699E476AC35}" dt="2021-11-05T05:05:11.003" v="1027" actId="1076"/>
          <ac:grpSpMkLst>
            <pc:docMk/>
            <pc:sldMk cId="3256376536" sldId="266"/>
            <ac:grpSpMk id="23" creationId="{D2E8819C-20A4-47FE-88AA-F61D452CF960}"/>
          </ac:grpSpMkLst>
        </pc:grpChg>
        <pc:grpChg chg="add mod">
          <ac:chgData name="Veysi ADIN" userId="6aa890bf-2099-461b-ab5b-2b319c99c0c8" providerId="ADAL" clId="{315936BD-FFFC-4B2D-9B68-4699E476AC35}" dt="2021-11-05T04:56:36.430" v="971" actId="164"/>
          <ac:grpSpMkLst>
            <pc:docMk/>
            <pc:sldMk cId="3256376536" sldId="266"/>
            <ac:grpSpMk id="34" creationId="{D4FA1D17-D3FD-43AF-8335-5DE574579738}"/>
          </ac:grpSpMkLst>
        </pc:grpChg>
        <pc:grpChg chg="del mod topLvl">
          <ac:chgData name="Veysi ADIN" userId="6aa890bf-2099-461b-ab5b-2b319c99c0c8" providerId="ADAL" clId="{315936BD-FFFC-4B2D-9B68-4699E476AC35}" dt="2021-11-05T04:53:18.753" v="881" actId="165"/>
          <ac:grpSpMkLst>
            <pc:docMk/>
            <pc:sldMk cId="3256376536" sldId="266"/>
            <ac:grpSpMk id="41" creationId="{9C66E9A1-0B1A-4761-9843-05A4AC7FA42B}"/>
          </ac:grpSpMkLst>
        </pc:grpChg>
        <pc:grpChg chg="del">
          <ac:chgData name="Veysi ADIN" userId="6aa890bf-2099-461b-ab5b-2b319c99c0c8" providerId="ADAL" clId="{315936BD-FFFC-4B2D-9B68-4699E476AC35}" dt="2021-11-03T01:02:47.879" v="178" actId="478"/>
          <ac:grpSpMkLst>
            <pc:docMk/>
            <pc:sldMk cId="3256376536" sldId="266"/>
            <ac:grpSpMk id="56" creationId="{AF03A40D-1CA9-4E84-AF21-1C1662EAAAE3}"/>
          </ac:grpSpMkLst>
        </pc:grpChg>
        <pc:grpChg chg="del mod topLvl">
          <ac:chgData name="Veysi ADIN" userId="6aa890bf-2099-461b-ab5b-2b319c99c0c8" providerId="ADAL" clId="{315936BD-FFFC-4B2D-9B68-4699E476AC35}" dt="2021-11-05T04:53:13.364" v="880" actId="165"/>
          <ac:grpSpMkLst>
            <pc:docMk/>
            <pc:sldMk cId="3256376536" sldId="266"/>
            <ac:grpSpMk id="57" creationId="{8A40C0F8-2B35-40C8-84FF-FE854A19D9E5}"/>
          </ac:grpSpMkLst>
        </pc:grpChg>
        <pc:grpChg chg="mod topLvl">
          <ac:chgData name="Veysi ADIN" userId="6aa890bf-2099-461b-ab5b-2b319c99c0c8" providerId="ADAL" clId="{315936BD-FFFC-4B2D-9B68-4699E476AC35}" dt="2021-11-05T04:56:36.430" v="971" actId="164"/>
          <ac:grpSpMkLst>
            <pc:docMk/>
            <pc:sldMk cId="3256376536" sldId="266"/>
            <ac:grpSpMk id="60" creationId="{0D7D6987-2CCD-4980-A2C0-F1091A39F50F}"/>
          </ac:grpSpMkLst>
        </pc:grpChg>
        <pc:grpChg chg="del mod topLvl">
          <ac:chgData name="Veysi ADIN" userId="6aa890bf-2099-461b-ab5b-2b319c99c0c8" providerId="ADAL" clId="{315936BD-FFFC-4B2D-9B68-4699E476AC35}" dt="2021-11-05T04:53:03.540" v="878" actId="165"/>
          <ac:grpSpMkLst>
            <pc:docMk/>
            <pc:sldMk cId="3256376536" sldId="266"/>
            <ac:grpSpMk id="64" creationId="{C818112F-D1E3-4677-8A8B-7DA2336593D7}"/>
          </ac:grpSpMkLst>
        </pc:grpChg>
        <pc:grpChg chg="add del mod">
          <ac:chgData name="Veysi ADIN" userId="6aa890bf-2099-461b-ab5b-2b319c99c0c8" providerId="ADAL" clId="{315936BD-FFFC-4B2D-9B68-4699E476AC35}" dt="2021-11-03T01:03:06.061" v="180" actId="478"/>
          <ac:grpSpMkLst>
            <pc:docMk/>
            <pc:sldMk cId="3256376536" sldId="266"/>
            <ac:grpSpMk id="69" creationId="{C7DAB77D-467E-475A-92CB-1607C4351A89}"/>
          </ac:grpSpMkLst>
        </pc:grpChg>
        <pc:cxnChg chg="mod topLvl">
          <ac:chgData name="Veysi ADIN" userId="6aa890bf-2099-461b-ab5b-2b319c99c0c8" providerId="ADAL" clId="{315936BD-FFFC-4B2D-9B68-4699E476AC35}" dt="2021-11-05T04:56:36.430" v="971" actId="164"/>
          <ac:cxnSpMkLst>
            <pc:docMk/>
            <pc:sldMk cId="3256376536" sldId="266"/>
            <ac:cxnSpMk id="17" creationId="{2F09F351-9B59-424C-BBE1-38978FCABB53}"/>
          </ac:cxnSpMkLst>
        </pc:cxnChg>
        <pc:cxnChg chg="mod topLvl">
          <ac:chgData name="Veysi ADIN" userId="6aa890bf-2099-461b-ab5b-2b319c99c0c8" providerId="ADAL" clId="{315936BD-FFFC-4B2D-9B68-4699E476AC35}" dt="2021-11-05T05:01:36.914" v="991" actId="1076"/>
          <ac:cxnSpMkLst>
            <pc:docMk/>
            <pc:sldMk cId="3256376536" sldId="266"/>
            <ac:cxnSpMk id="19" creationId="{517C4313-3B02-48C7-8F8C-3089CC87FEFA}"/>
          </ac:cxnSpMkLst>
        </pc:cxnChg>
        <pc:cxnChg chg="mod topLvl">
          <ac:chgData name="Veysi ADIN" userId="6aa890bf-2099-461b-ab5b-2b319c99c0c8" providerId="ADAL" clId="{315936BD-FFFC-4B2D-9B68-4699E476AC35}" dt="2021-11-05T05:06:16.894" v="1040" actId="14100"/>
          <ac:cxnSpMkLst>
            <pc:docMk/>
            <pc:sldMk cId="3256376536" sldId="266"/>
            <ac:cxnSpMk id="20" creationId="{84D9D53B-2717-4C8B-B2E2-831B6A234985}"/>
          </ac:cxnSpMkLst>
        </pc:cxnChg>
        <pc:cxnChg chg="mod topLvl">
          <ac:chgData name="Veysi ADIN" userId="6aa890bf-2099-461b-ab5b-2b319c99c0c8" providerId="ADAL" clId="{315936BD-FFFC-4B2D-9B68-4699E476AC35}" dt="2021-11-05T05:04:12.616" v="1014" actId="1076"/>
          <ac:cxnSpMkLst>
            <pc:docMk/>
            <pc:sldMk cId="3256376536" sldId="266"/>
            <ac:cxnSpMk id="21" creationId="{A147FF74-2B4B-4FC5-81CD-0C4D5878D44F}"/>
          </ac:cxnSpMkLst>
        </pc:cxnChg>
        <pc:cxnChg chg="mod topLvl">
          <ac:chgData name="Veysi ADIN" userId="6aa890bf-2099-461b-ab5b-2b319c99c0c8" providerId="ADAL" clId="{315936BD-FFFC-4B2D-9B68-4699E476AC35}" dt="2021-11-05T05:04:17.890" v="1015" actId="1076"/>
          <ac:cxnSpMkLst>
            <pc:docMk/>
            <pc:sldMk cId="3256376536" sldId="266"/>
            <ac:cxnSpMk id="24" creationId="{AC404719-EA2D-4D4A-AE35-94E2A08ECACF}"/>
          </ac:cxnSpMkLst>
        </pc:cxnChg>
        <pc:cxnChg chg="mod topLvl">
          <ac:chgData name="Veysi ADIN" userId="6aa890bf-2099-461b-ab5b-2b319c99c0c8" providerId="ADAL" clId="{315936BD-FFFC-4B2D-9B68-4699E476AC35}" dt="2021-11-05T05:01:21.666" v="989" actId="14100"/>
          <ac:cxnSpMkLst>
            <pc:docMk/>
            <pc:sldMk cId="3256376536" sldId="266"/>
            <ac:cxnSpMk id="25" creationId="{8D4DB79B-77DB-4B09-97FA-6E8FF30136CE}"/>
          </ac:cxnSpMkLst>
        </pc:cxnChg>
        <pc:cxnChg chg="del mod">
          <ac:chgData name="Veysi ADIN" userId="6aa890bf-2099-461b-ab5b-2b319c99c0c8" providerId="ADAL" clId="{315936BD-FFFC-4B2D-9B68-4699E476AC35}" dt="2021-11-03T01:02:44.278" v="175" actId="478"/>
          <ac:cxnSpMkLst>
            <pc:docMk/>
            <pc:sldMk cId="3256376536" sldId="266"/>
            <ac:cxnSpMk id="27" creationId="{8D93D355-F6CD-40C8-9915-150F9E33ADAC}"/>
          </ac:cxnSpMkLst>
        </pc:cxnChg>
        <pc:cxnChg chg="mod topLvl">
          <ac:chgData name="Veysi ADIN" userId="6aa890bf-2099-461b-ab5b-2b319c99c0c8" providerId="ADAL" clId="{315936BD-FFFC-4B2D-9B68-4699E476AC35}" dt="2021-11-05T05:05:58.940" v="1038" actId="1076"/>
          <ac:cxnSpMkLst>
            <pc:docMk/>
            <pc:sldMk cId="3256376536" sldId="266"/>
            <ac:cxnSpMk id="29" creationId="{99607CFA-C6BA-49E6-8CAE-3DB344CB4D99}"/>
          </ac:cxnSpMkLst>
        </pc:cxnChg>
        <pc:cxnChg chg="del mod">
          <ac:chgData name="Veysi ADIN" userId="6aa890bf-2099-461b-ab5b-2b319c99c0c8" providerId="ADAL" clId="{315936BD-FFFC-4B2D-9B68-4699E476AC35}" dt="2021-11-03T01:02:46.503" v="177" actId="478"/>
          <ac:cxnSpMkLst>
            <pc:docMk/>
            <pc:sldMk cId="3256376536" sldId="266"/>
            <ac:cxnSpMk id="30" creationId="{A02F3221-2263-4F5A-A63F-9A3257D90A0D}"/>
          </ac:cxnSpMkLst>
        </pc:cxnChg>
        <pc:cxnChg chg="add mod">
          <ac:chgData name="Veysi ADIN" userId="6aa890bf-2099-461b-ab5b-2b319c99c0c8" providerId="ADAL" clId="{315936BD-FFFC-4B2D-9B68-4699E476AC35}" dt="2021-11-05T05:02:01.683" v="998" actId="1076"/>
          <ac:cxnSpMkLst>
            <pc:docMk/>
            <pc:sldMk cId="3256376536" sldId="266"/>
            <ac:cxnSpMk id="37" creationId="{D223123B-D11E-409D-AE7B-67AB8F1B1FA1}"/>
          </ac:cxnSpMkLst>
        </pc:cxnChg>
        <pc:cxnChg chg="add mod">
          <ac:chgData name="Veysi ADIN" userId="6aa890bf-2099-461b-ab5b-2b319c99c0c8" providerId="ADAL" clId="{315936BD-FFFC-4B2D-9B68-4699E476AC35}" dt="2021-11-05T05:04:17.890" v="1015" actId="1076"/>
          <ac:cxnSpMkLst>
            <pc:docMk/>
            <pc:sldMk cId="3256376536" sldId="266"/>
            <ac:cxnSpMk id="38" creationId="{3CF19165-D240-4B9E-A9AF-705E9851456D}"/>
          </ac:cxnSpMkLst>
        </pc:cxnChg>
        <pc:cxnChg chg="del mod">
          <ac:chgData name="Veysi ADIN" userId="6aa890bf-2099-461b-ab5b-2b319c99c0c8" providerId="ADAL" clId="{315936BD-FFFC-4B2D-9B68-4699E476AC35}" dt="2021-11-03T01:02:42.853" v="174" actId="478"/>
          <ac:cxnSpMkLst>
            <pc:docMk/>
            <pc:sldMk cId="3256376536" sldId="266"/>
            <ac:cxnSpMk id="40" creationId="{07896629-0452-46A5-8119-A23DCB214C1A}"/>
          </ac:cxnSpMkLst>
        </pc:cxnChg>
        <pc:cxnChg chg="del mod">
          <ac:chgData name="Veysi ADIN" userId="6aa890bf-2099-461b-ab5b-2b319c99c0c8" providerId="ADAL" clId="{315936BD-FFFC-4B2D-9B68-4699E476AC35}" dt="2021-11-03T01:02:47.879" v="178" actId="478"/>
          <ac:cxnSpMkLst>
            <pc:docMk/>
            <pc:sldMk cId="3256376536" sldId="266"/>
            <ac:cxnSpMk id="44" creationId="{89635035-6C9B-4DE1-BB9E-C91E56A9A09B}"/>
          </ac:cxnSpMkLst>
        </pc:cxnChg>
        <pc:cxnChg chg="add mod">
          <ac:chgData name="Veysi ADIN" userId="6aa890bf-2099-461b-ab5b-2b319c99c0c8" providerId="ADAL" clId="{315936BD-FFFC-4B2D-9B68-4699E476AC35}" dt="2021-11-05T05:06:12.876" v="1039" actId="14100"/>
          <ac:cxnSpMkLst>
            <pc:docMk/>
            <pc:sldMk cId="3256376536" sldId="266"/>
            <ac:cxnSpMk id="45" creationId="{2991FC8F-E41C-485A-9022-BCB57D57F2F8}"/>
          </ac:cxnSpMkLst>
        </pc:cxnChg>
        <pc:cxnChg chg="del mod">
          <ac:chgData name="Veysi ADIN" userId="6aa890bf-2099-461b-ab5b-2b319c99c0c8" providerId="ADAL" clId="{315936BD-FFFC-4B2D-9B68-4699E476AC35}" dt="2021-11-03T01:02:39.037" v="171" actId="478"/>
          <ac:cxnSpMkLst>
            <pc:docMk/>
            <pc:sldMk cId="3256376536" sldId="266"/>
            <ac:cxnSpMk id="47" creationId="{4DFDB164-D825-4C79-9D1B-1E461BA50028}"/>
          </ac:cxnSpMkLst>
        </pc:cxnChg>
        <pc:cxnChg chg="del">
          <ac:chgData name="Veysi ADIN" userId="6aa890bf-2099-461b-ab5b-2b319c99c0c8" providerId="ADAL" clId="{315936BD-FFFC-4B2D-9B68-4699E476AC35}" dt="2021-11-03T01:02:32.389" v="165" actId="478"/>
          <ac:cxnSpMkLst>
            <pc:docMk/>
            <pc:sldMk cId="3256376536" sldId="266"/>
            <ac:cxnSpMk id="48" creationId="{F28FC895-0E36-45F1-846E-4DD48314C472}"/>
          </ac:cxnSpMkLst>
        </pc:cxnChg>
      </pc:sldChg>
      <pc:sldChg chg="addSp delSp modSp new mod ord">
        <pc:chgData name="Veysi ADIN" userId="6aa890bf-2099-461b-ab5b-2b319c99c0c8" providerId="ADAL" clId="{315936BD-FFFC-4B2D-9B68-4699E476AC35}" dt="2021-11-03T06:26:18.708" v="734"/>
        <pc:sldMkLst>
          <pc:docMk/>
          <pc:sldMk cId="1000601149" sldId="267"/>
        </pc:sldMkLst>
        <pc:spChg chg="del">
          <ac:chgData name="Veysi ADIN" userId="6aa890bf-2099-461b-ab5b-2b319c99c0c8" providerId="ADAL" clId="{315936BD-FFFC-4B2D-9B68-4699E476AC35}" dt="2021-11-03T04:57:19.674" v="191" actId="478"/>
          <ac:spMkLst>
            <pc:docMk/>
            <pc:sldMk cId="1000601149" sldId="267"/>
            <ac:spMk id="3" creationId="{518880A5-A7BE-4936-AB06-271F6172659A}"/>
          </ac:spMkLst>
        </pc:spChg>
        <pc:picChg chg="add mod">
          <ac:chgData name="Veysi ADIN" userId="6aa890bf-2099-461b-ab5b-2b319c99c0c8" providerId="ADAL" clId="{315936BD-FFFC-4B2D-9B68-4699E476AC35}" dt="2021-11-03T05:00:04.301" v="201" actId="1076"/>
          <ac:picMkLst>
            <pc:docMk/>
            <pc:sldMk cId="1000601149" sldId="267"/>
            <ac:picMk id="6" creationId="{4DE4CD1D-3788-49B9-ADEB-E04347990D5C}"/>
          </ac:picMkLst>
        </pc:picChg>
        <pc:picChg chg="add mod">
          <ac:chgData name="Veysi ADIN" userId="6aa890bf-2099-461b-ab5b-2b319c99c0c8" providerId="ADAL" clId="{315936BD-FFFC-4B2D-9B68-4699E476AC35}" dt="2021-11-03T05:00:16.246" v="207" actId="14100"/>
          <ac:picMkLst>
            <pc:docMk/>
            <pc:sldMk cId="1000601149" sldId="267"/>
            <ac:picMk id="7" creationId="{0EE72844-FE11-4137-9148-88853897A1FC}"/>
          </ac:picMkLst>
        </pc:picChg>
      </pc:sldChg>
      <pc:sldChg chg="addSp delSp modSp new mod ord">
        <pc:chgData name="Veysi ADIN" userId="6aa890bf-2099-461b-ab5b-2b319c99c0c8" providerId="ADAL" clId="{315936BD-FFFC-4B2D-9B68-4699E476AC35}" dt="2021-11-05T04:52:19.350" v="870" actId="478"/>
        <pc:sldMkLst>
          <pc:docMk/>
          <pc:sldMk cId="894997878" sldId="268"/>
        </pc:sldMkLst>
        <pc:spChg chg="del mod">
          <ac:chgData name="Veysi ADIN" userId="6aa890bf-2099-461b-ab5b-2b319c99c0c8" providerId="ADAL" clId="{315936BD-FFFC-4B2D-9B68-4699E476AC35}" dt="2021-11-03T06:24:32.005" v="730" actId="478"/>
          <ac:spMkLst>
            <pc:docMk/>
            <pc:sldMk cId="894997878" sldId="268"/>
            <ac:spMk id="2" creationId="{721F0FBB-65B4-41A8-888C-98FFEDBF285E}"/>
          </ac:spMkLst>
        </pc:spChg>
        <pc:spChg chg="del">
          <ac:chgData name="Veysi ADIN" userId="6aa890bf-2099-461b-ab5b-2b319c99c0c8" providerId="ADAL" clId="{315936BD-FFFC-4B2D-9B68-4699E476AC35}" dt="2021-11-03T06:02:02.104" v="210"/>
          <ac:spMkLst>
            <pc:docMk/>
            <pc:sldMk cId="894997878" sldId="268"/>
            <ac:spMk id="3" creationId="{161FB2A4-AD9D-4A2E-A097-1987FC03EB85}"/>
          </ac:spMkLst>
        </pc:spChg>
        <pc:spChg chg="add del mod">
          <ac:chgData name="Veysi ADIN" userId="6aa890bf-2099-461b-ab5b-2b319c99c0c8" providerId="ADAL" clId="{315936BD-FFFC-4B2D-9B68-4699E476AC35}" dt="2021-11-05T04:52:19.350" v="870" actId="478"/>
          <ac:spMkLst>
            <pc:docMk/>
            <pc:sldMk cId="894997878" sldId="268"/>
            <ac:spMk id="7" creationId="{77B95EE9-83CA-40E7-AE2A-33BE1546E6C0}"/>
          </ac:spMkLst>
        </pc:spChg>
        <pc:spChg chg="add del mod">
          <ac:chgData name="Veysi ADIN" userId="6aa890bf-2099-461b-ab5b-2b319c99c0c8" providerId="ADAL" clId="{315936BD-FFFC-4B2D-9B68-4699E476AC35}" dt="2021-11-05T04:52:19.350" v="870" actId="478"/>
          <ac:spMkLst>
            <pc:docMk/>
            <pc:sldMk cId="894997878" sldId="268"/>
            <ac:spMk id="8" creationId="{2FD44705-271B-4FA1-8DF0-8AE2BBB0D030}"/>
          </ac:spMkLst>
        </pc:spChg>
        <pc:spChg chg="add del mod">
          <ac:chgData name="Veysi ADIN" userId="6aa890bf-2099-461b-ab5b-2b319c99c0c8" providerId="ADAL" clId="{315936BD-FFFC-4B2D-9B68-4699E476AC35}" dt="2021-11-05T04:52:19.350" v="870" actId="478"/>
          <ac:spMkLst>
            <pc:docMk/>
            <pc:sldMk cId="894997878" sldId="268"/>
            <ac:spMk id="9" creationId="{5FDED90C-9497-4D10-B2BF-F02D5F33FA74}"/>
          </ac:spMkLst>
        </pc:spChg>
        <pc:spChg chg="add del mod">
          <ac:chgData name="Veysi ADIN" userId="6aa890bf-2099-461b-ab5b-2b319c99c0c8" providerId="ADAL" clId="{315936BD-FFFC-4B2D-9B68-4699E476AC35}" dt="2021-11-05T04:52:19.350" v="870" actId="478"/>
          <ac:spMkLst>
            <pc:docMk/>
            <pc:sldMk cId="894997878" sldId="268"/>
            <ac:spMk id="10" creationId="{B0DFC004-D13C-47D3-B98E-7B7DA0273766}"/>
          </ac:spMkLst>
        </pc:spChg>
        <pc:spChg chg="add del mod">
          <ac:chgData name="Veysi ADIN" userId="6aa890bf-2099-461b-ab5b-2b319c99c0c8" providerId="ADAL" clId="{315936BD-FFFC-4B2D-9B68-4699E476AC35}" dt="2021-11-05T04:52:19.350" v="870" actId="478"/>
          <ac:spMkLst>
            <pc:docMk/>
            <pc:sldMk cId="894997878" sldId="268"/>
            <ac:spMk id="11" creationId="{96A401D4-731E-4598-87CB-767F9B0568C8}"/>
          </ac:spMkLst>
        </pc:spChg>
        <pc:spChg chg="add del mod">
          <ac:chgData name="Veysi ADIN" userId="6aa890bf-2099-461b-ab5b-2b319c99c0c8" providerId="ADAL" clId="{315936BD-FFFC-4B2D-9B68-4699E476AC35}" dt="2021-11-05T04:52:19.350" v="870" actId="478"/>
          <ac:spMkLst>
            <pc:docMk/>
            <pc:sldMk cId="894997878" sldId="268"/>
            <ac:spMk id="12" creationId="{BA62A335-DD5D-4310-9309-4DEAB32BBE7F}"/>
          </ac:spMkLst>
        </pc:spChg>
        <pc:spChg chg="add del mod">
          <ac:chgData name="Veysi ADIN" userId="6aa890bf-2099-461b-ab5b-2b319c99c0c8" providerId="ADAL" clId="{315936BD-FFFC-4B2D-9B68-4699E476AC35}" dt="2021-11-05T04:52:19.350" v="870" actId="478"/>
          <ac:spMkLst>
            <pc:docMk/>
            <pc:sldMk cId="894997878" sldId="268"/>
            <ac:spMk id="24" creationId="{550FC503-1C5E-4203-9026-F3197C24848B}"/>
          </ac:spMkLst>
        </pc:spChg>
        <pc:spChg chg="add del mod">
          <ac:chgData name="Veysi ADIN" userId="6aa890bf-2099-461b-ab5b-2b319c99c0c8" providerId="ADAL" clId="{315936BD-FFFC-4B2D-9B68-4699E476AC35}" dt="2021-11-05T04:52:19.350" v="870" actId="478"/>
          <ac:spMkLst>
            <pc:docMk/>
            <pc:sldMk cId="894997878" sldId="268"/>
            <ac:spMk id="51" creationId="{8B2C8026-F617-406A-B4AC-5E5BA04F3FD5}"/>
          </ac:spMkLst>
        </pc:spChg>
        <pc:spChg chg="add del mod">
          <ac:chgData name="Veysi ADIN" userId="6aa890bf-2099-461b-ab5b-2b319c99c0c8" providerId="ADAL" clId="{315936BD-FFFC-4B2D-9B68-4699E476AC35}" dt="2021-11-05T04:52:19.350" v="870" actId="478"/>
          <ac:spMkLst>
            <pc:docMk/>
            <pc:sldMk cId="894997878" sldId="268"/>
            <ac:spMk id="55" creationId="{7A5D04E9-D954-4877-9CF9-89711677913B}"/>
          </ac:spMkLst>
        </pc:spChg>
        <pc:spChg chg="add del mod">
          <ac:chgData name="Veysi ADIN" userId="6aa890bf-2099-461b-ab5b-2b319c99c0c8" providerId="ADAL" clId="{315936BD-FFFC-4B2D-9B68-4699E476AC35}" dt="2021-11-05T04:52:19.350" v="870" actId="478"/>
          <ac:spMkLst>
            <pc:docMk/>
            <pc:sldMk cId="894997878" sldId="268"/>
            <ac:spMk id="58" creationId="{66BEB072-BD3D-4246-BE26-8CFF5D19A923}"/>
          </ac:spMkLst>
        </pc:spChg>
        <pc:spChg chg="add del mod">
          <ac:chgData name="Veysi ADIN" userId="6aa890bf-2099-461b-ab5b-2b319c99c0c8" providerId="ADAL" clId="{315936BD-FFFC-4B2D-9B68-4699E476AC35}" dt="2021-11-05T04:52:19.350" v="870" actId="478"/>
          <ac:spMkLst>
            <pc:docMk/>
            <pc:sldMk cId="894997878" sldId="268"/>
            <ac:spMk id="64" creationId="{BD55A3D8-B64E-4513-9D41-6E26B8702081}"/>
          </ac:spMkLst>
        </pc:spChg>
        <pc:spChg chg="add del mod">
          <ac:chgData name="Veysi ADIN" userId="6aa890bf-2099-461b-ab5b-2b319c99c0c8" providerId="ADAL" clId="{315936BD-FFFC-4B2D-9B68-4699E476AC35}" dt="2021-11-05T04:52:19.350" v="870" actId="478"/>
          <ac:spMkLst>
            <pc:docMk/>
            <pc:sldMk cId="894997878" sldId="268"/>
            <ac:spMk id="65" creationId="{2E53C0C8-4E70-4E78-837A-5B7E1CD827EA}"/>
          </ac:spMkLst>
        </pc:spChg>
        <pc:spChg chg="add del mod">
          <ac:chgData name="Veysi ADIN" userId="6aa890bf-2099-461b-ab5b-2b319c99c0c8" providerId="ADAL" clId="{315936BD-FFFC-4B2D-9B68-4699E476AC35}" dt="2021-11-03T06:28:24.928" v="847"/>
          <ac:spMkLst>
            <pc:docMk/>
            <pc:sldMk cId="894997878" sldId="268"/>
            <ac:spMk id="71" creationId="{BB690A6D-F398-4409-A24A-2C913F1F3490}"/>
          </ac:spMkLst>
        </pc:spChg>
        <pc:spChg chg="add mod">
          <ac:chgData name="Veysi ADIN" userId="6aa890bf-2099-461b-ab5b-2b319c99c0c8" providerId="ADAL" clId="{315936BD-FFFC-4B2D-9B68-4699E476AC35}" dt="2021-11-03T06:28:37.043" v="868" actId="1076"/>
          <ac:spMkLst>
            <pc:docMk/>
            <pc:sldMk cId="894997878" sldId="268"/>
            <ac:spMk id="72" creationId="{D4219DEA-6754-43C4-9FD5-5A2242536083}"/>
          </ac:spMkLst>
        </pc:spChg>
        <pc:graphicFrameChg chg="add del mod">
          <ac:chgData name="Veysi ADIN" userId="6aa890bf-2099-461b-ab5b-2b319c99c0c8" providerId="ADAL" clId="{315936BD-FFFC-4B2D-9B68-4699E476AC35}" dt="2021-11-03T06:28:19.265" v="845"/>
          <ac:graphicFrameMkLst>
            <pc:docMk/>
            <pc:sldMk cId="894997878" sldId="268"/>
            <ac:graphicFrameMk id="70" creationId="{75657619-FD7F-4705-80EA-BBDBB1A0FFCC}"/>
          </ac:graphicFrameMkLst>
        </pc:graphicFrameChg>
        <pc:picChg chg="add mod">
          <ac:chgData name="Veysi ADIN" userId="6aa890bf-2099-461b-ab5b-2b319c99c0c8" providerId="ADAL" clId="{315936BD-FFFC-4B2D-9B68-4699E476AC35}" dt="2021-11-03T06:17:33.968" v="600" actId="1076"/>
          <ac:picMkLst>
            <pc:docMk/>
            <pc:sldMk cId="894997878" sldId="268"/>
            <ac:picMk id="6" creationId="{27D99A69-8CE3-4FDC-ABAB-D388B9F473C5}"/>
          </ac:picMkLst>
        </pc:picChg>
        <pc:cxnChg chg="add del mod">
          <ac:chgData name="Veysi ADIN" userId="6aa890bf-2099-461b-ab5b-2b319c99c0c8" providerId="ADAL" clId="{315936BD-FFFC-4B2D-9B68-4699E476AC35}" dt="2021-11-03T06:06:08.102" v="262" actId="478"/>
          <ac:cxnSpMkLst>
            <pc:docMk/>
            <pc:sldMk cId="894997878" sldId="268"/>
            <ac:cxnSpMk id="15" creationId="{A4318E65-8FF0-47F4-B5A4-75643CDD17DA}"/>
          </ac:cxnSpMkLst>
        </pc:cxnChg>
        <pc:cxnChg chg="add del mod">
          <ac:chgData name="Veysi ADIN" userId="6aa890bf-2099-461b-ab5b-2b319c99c0c8" providerId="ADAL" clId="{315936BD-FFFC-4B2D-9B68-4699E476AC35}" dt="2021-11-03T06:07:34.935" v="274" actId="478"/>
          <ac:cxnSpMkLst>
            <pc:docMk/>
            <pc:sldMk cId="894997878" sldId="268"/>
            <ac:cxnSpMk id="17" creationId="{3E4303DA-E95F-4DFC-A73E-37D241AC0E0A}"/>
          </ac:cxnSpMkLst>
        </pc:cxnChg>
        <pc:cxnChg chg="add del mod">
          <ac:chgData name="Veysi ADIN" userId="6aa890bf-2099-461b-ab5b-2b319c99c0c8" providerId="ADAL" clId="{315936BD-FFFC-4B2D-9B68-4699E476AC35}" dt="2021-11-03T06:07:01.872" v="273"/>
          <ac:cxnSpMkLst>
            <pc:docMk/>
            <pc:sldMk cId="894997878" sldId="268"/>
            <ac:cxnSpMk id="21" creationId="{8C9C2FDA-5CA9-4100-B14C-75896955226B}"/>
          </ac:cxnSpMkLst>
        </pc:cxnChg>
        <pc:cxnChg chg="add del mod">
          <ac:chgData name="Veysi ADIN" userId="6aa890bf-2099-461b-ab5b-2b319c99c0c8" providerId="ADAL" clId="{315936BD-FFFC-4B2D-9B68-4699E476AC35}" dt="2021-11-05T04:52:19.350" v="870" actId="478"/>
          <ac:cxnSpMkLst>
            <pc:docMk/>
            <pc:sldMk cId="894997878" sldId="268"/>
            <ac:cxnSpMk id="23" creationId="{2BF5EAC5-8234-491C-B7BC-C170978F46A4}"/>
          </ac:cxnSpMkLst>
        </pc:cxnChg>
        <pc:cxnChg chg="add del mod">
          <ac:chgData name="Veysi ADIN" userId="6aa890bf-2099-461b-ab5b-2b319c99c0c8" providerId="ADAL" clId="{315936BD-FFFC-4B2D-9B68-4699E476AC35}" dt="2021-11-03T06:10:07.886" v="343" actId="478"/>
          <ac:cxnSpMkLst>
            <pc:docMk/>
            <pc:sldMk cId="894997878" sldId="268"/>
            <ac:cxnSpMk id="33" creationId="{3E1A7176-22AC-4DFF-95F6-95C05E190E96}"/>
          </ac:cxnSpMkLst>
        </pc:cxnChg>
        <pc:cxnChg chg="add del mod">
          <ac:chgData name="Veysi ADIN" userId="6aa890bf-2099-461b-ab5b-2b319c99c0c8" providerId="ADAL" clId="{315936BD-FFFC-4B2D-9B68-4699E476AC35}" dt="2021-11-05T04:52:19.350" v="870" actId="478"/>
          <ac:cxnSpMkLst>
            <pc:docMk/>
            <pc:sldMk cId="894997878" sldId="268"/>
            <ac:cxnSpMk id="38" creationId="{917ACB07-9DE8-4359-8D64-6022AA3E5A81}"/>
          </ac:cxnSpMkLst>
        </pc:cxnChg>
        <pc:cxnChg chg="add del mod">
          <ac:chgData name="Veysi ADIN" userId="6aa890bf-2099-461b-ab5b-2b319c99c0c8" providerId="ADAL" clId="{315936BD-FFFC-4B2D-9B68-4699E476AC35}" dt="2021-11-05T04:52:19.350" v="870" actId="478"/>
          <ac:cxnSpMkLst>
            <pc:docMk/>
            <pc:sldMk cId="894997878" sldId="268"/>
            <ac:cxnSpMk id="40" creationId="{BBD982A1-AB81-4A0D-A6A7-9F8289347521}"/>
          </ac:cxnSpMkLst>
        </pc:cxnChg>
        <pc:cxnChg chg="add del mod">
          <ac:chgData name="Veysi ADIN" userId="6aa890bf-2099-461b-ab5b-2b319c99c0c8" providerId="ADAL" clId="{315936BD-FFFC-4B2D-9B68-4699E476AC35}" dt="2021-11-05T04:52:19.350" v="870" actId="478"/>
          <ac:cxnSpMkLst>
            <pc:docMk/>
            <pc:sldMk cId="894997878" sldId="268"/>
            <ac:cxnSpMk id="42" creationId="{A4D8240B-0842-4B8A-9C08-DD9F6A5633E8}"/>
          </ac:cxnSpMkLst>
        </pc:cxnChg>
        <pc:cxnChg chg="add del mod">
          <ac:chgData name="Veysi ADIN" userId="6aa890bf-2099-461b-ab5b-2b319c99c0c8" providerId="ADAL" clId="{315936BD-FFFC-4B2D-9B68-4699E476AC35}" dt="2021-11-03T06:11:30.991" v="348" actId="11529"/>
          <ac:cxnSpMkLst>
            <pc:docMk/>
            <pc:sldMk cId="894997878" sldId="268"/>
            <ac:cxnSpMk id="44" creationId="{74089503-EC8F-4D3F-91E6-F2C3EAA1F287}"/>
          </ac:cxnSpMkLst>
        </pc:cxnChg>
        <pc:cxnChg chg="add del mod">
          <ac:chgData name="Veysi ADIN" userId="6aa890bf-2099-461b-ab5b-2b319c99c0c8" providerId="ADAL" clId="{315936BD-FFFC-4B2D-9B68-4699E476AC35}" dt="2021-11-05T04:52:19.350" v="870" actId="478"/>
          <ac:cxnSpMkLst>
            <pc:docMk/>
            <pc:sldMk cId="894997878" sldId="268"/>
            <ac:cxnSpMk id="46" creationId="{768B1B5A-AEAF-4DEF-AEA5-886070510DD0}"/>
          </ac:cxnSpMkLst>
        </pc:cxnChg>
        <pc:cxnChg chg="add del mod">
          <ac:chgData name="Veysi ADIN" userId="6aa890bf-2099-461b-ab5b-2b319c99c0c8" providerId="ADAL" clId="{315936BD-FFFC-4B2D-9B68-4699E476AC35}" dt="2021-11-05T04:52:19.350" v="870" actId="478"/>
          <ac:cxnSpMkLst>
            <pc:docMk/>
            <pc:sldMk cId="894997878" sldId="268"/>
            <ac:cxnSpMk id="49" creationId="{440D54C7-F09F-48A2-80AE-8B85091DF331}"/>
          </ac:cxnSpMkLst>
        </pc:cxnChg>
      </pc:sldChg>
      <pc:sldChg chg="addSp delSp modSp new del mod">
        <pc:chgData name="Veysi ADIN" userId="6aa890bf-2099-461b-ab5b-2b319c99c0c8" providerId="ADAL" clId="{315936BD-FFFC-4B2D-9B68-4699E476AC35}" dt="2021-11-03T05:58:32.770" v="208" actId="2696"/>
        <pc:sldMkLst>
          <pc:docMk/>
          <pc:sldMk cId="1511002574" sldId="268"/>
        </pc:sldMkLst>
        <pc:spChg chg="del">
          <ac:chgData name="Veysi ADIN" userId="6aa890bf-2099-461b-ab5b-2b319c99c0c8" providerId="ADAL" clId="{315936BD-FFFC-4B2D-9B68-4699E476AC35}" dt="2021-11-03T04:58:11.645" v="198"/>
          <ac:spMkLst>
            <pc:docMk/>
            <pc:sldMk cId="1511002574" sldId="268"/>
            <ac:spMk id="3" creationId="{BFB0A55E-635B-4CC9-98AD-5383A56B5749}"/>
          </ac:spMkLst>
        </pc:spChg>
        <pc:spChg chg="add mod">
          <ac:chgData name="Veysi ADIN" userId="6aa890bf-2099-461b-ab5b-2b319c99c0c8" providerId="ADAL" clId="{315936BD-FFFC-4B2D-9B68-4699E476AC35}" dt="2021-11-03T05:00:06.268" v="202" actId="21"/>
          <ac:spMkLst>
            <pc:docMk/>
            <pc:sldMk cId="1511002574" sldId="268"/>
            <ac:spMk id="8" creationId="{7EAB18D0-864D-4A2C-B187-E4949CD70FD7}"/>
          </ac:spMkLst>
        </pc:spChg>
        <pc:picChg chg="add del mod">
          <ac:chgData name="Veysi ADIN" userId="6aa890bf-2099-461b-ab5b-2b319c99c0c8" providerId="ADAL" clId="{315936BD-FFFC-4B2D-9B68-4699E476AC35}" dt="2021-11-03T05:00:06.268" v="202" actId="21"/>
          <ac:picMkLst>
            <pc:docMk/>
            <pc:sldMk cId="1511002574" sldId="268"/>
            <ac:picMk id="6" creationId="{ECAC0A10-C23B-4DAA-9351-D9A1A7C959DD}"/>
          </ac:picMkLst>
        </pc:picChg>
      </pc:sldChg>
      <pc:sldChg chg="add">
        <pc:chgData name="Veysi ADIN" userId="6aa890bf-2099-461b-ab5b-2b319c99c0c8" providerId="ADAL" clId="{315936BD-FFFC-4B2D-9B68-4699E476AC35}" dt="2021-11-05T04:52:11.648" v="869"/>
        <pc:sldMkLst>
          <pc:docMk/>
          <pc:sldMk cId="937013504" sldId="269"/>
        </pc:sldMkLst>
      </pc:sldChg>
    </pc:docChg>
  </pc:docChgLst>
  <pc:docChgLst>
    <pc:chgData name="Veysi ADIN" userId="6aa890bf-2099-461b-ab5b-2b319c99c0c8" providerId="ADAL" clId="{242CFD18-F942-4564-996C-61F88B9D4057}"/>
    <pc:docChg chg="custSel addSld modSld">
      <pc:chgData name="Veysi ADIN" userId="6aa890bf-2099-461b-ab5b-2b319c99c0c8" providerId="ADAL" clId="{242CFD18-F942-4564-996C-61F88B9D4057}" dt="2021-11-15T12:34:00.281" v="4" actId="478"/>
      <pc:docMkLst>
        <pc:docMk/>
      </pc:docMkLst>
      <pc:sldChg chg="addSp delSp modSp new mod">
        <pc:chgData name="Veysi ADIN" userId="6aa890bf-2099-461b-ab5b-2b319c99c0c8" providerId="ADAL" clId="{242CFD18-F942-4564-996C-61F88B9D4057}" dt="2021-11-15T12:34:00.281" v="4" actId="478"/>
        <pc:sldMkLst>
          <pc:docMk/>
          <pc:sldMk cId="2564016563" sldId="270"/>
        </pc:sldMkLst>
        <pc:spChg chg="del">
          <ac:chgData name="Veysi ADIN" userId="6aa890bf-2099-461b-ab5b-2b319c99c0c8" providerId="ADAL" clId="{242CFD18-F942-4564-996C-61F88B9D4057}" dt="2021-11-15T12:34:00.281" v="4" actId="478"/>
          <ac:spMkLst>
            <pc:docMk/>
            <pc:sldMk cId="2564016563" sldId="270"/>
            <ac:spMk id="2" creationId="{060C39F5-AE92-497B-AA76-A7F6FC2F8C41}"/>
          </ac:spMkLst>
        </pc:spChg>
        <pc:spChg chg="del">
          <ac:chgData name="Veysi ADIN" userId="6aa890bf-2099-461b-ab5b-2b319c99c0c8" providerId="ADAL" clId="{242CFD18-F942-4564-996C-61F88B9D4057}" dt="2021-11-15T12:33:59.569" v="3" actId="478"/>
          <ac:spMkLst>
            <pc:docMk/>
            <pc:sldMk cId="2564016563" sldId="270"/>
            <ac:spMk id="3" creationId="{1B9F95B0-561B-408A-9F43-9C722825830A}"/>
          </ac:spMkLst>
        </pc:spChg>
        <pc:spChg chg="mod">
          <ac:chgData name="Veysi ADIN" userId="6aa890bf-2099-461b-ab5b-2b319c99c0c8" providerId="ADAL" clId="{242CFD18-F942-4564-996C-61F88B9D4057}" dt="2021-11-15T12:33:55.795" v="1"/>
          <ac:spMkLst>
            <pc:docMk/>
            <pc:sldMk cId="2564016563" sldId="270"/>
            <ac:spMk id="7" creationId="{4261F553-F551-4E4D-87AB-995DF8DC2F8F}"/>
          </ac:spMkLst>
        </pc:spChg>
        <pc:spChg chg="mod">
          <ac:chgData name="Veysi ADIN" userId="6aa890bf-2099-461b-ab5b-2b319c99c0c8" providerId="ADAL" clId="{242CFD18-F942-4564-996C-61F88B9D4057}" dt="2021-11-15T12:33:55.795" v="1"/>
          <ac:spMkLst>
            <pc:docMk/>
            <pc:sldMk cId="2564016563" sldId="270"/>
            <ac:spMk id="8" creationId="{9788EEC6-032B-4094-B6C1-A4C44633FB11}"/>
          </ac:spMkLst>
        </pc:spChg>
        <pc:spChg chg="mod">
          <ac:chgData name="Veysi ADIN" userId="6aa890bf-2099-461b-ab5b-2b319c99c0c8" providerId="ADAL" clId="{242CFD18-F942-4564-996C-61F88B9D4057}" dt="2021-11-15T12:33:55.795" v="1"/>
          <ac:spMkLst>
            <pc:docMk/>
            <pc:sldMk cId="2564016563" sldId="270"/>
            <ac:spMk id="9" creationId="{28CFD2FF-3FDB-47F6-AD15-B083301F83B5}"/>
          </ac:spMkLst>
        </pc:spChg>
        <pc:spChg chg="mod">
          <ac:chgData name="Veysi ADIN" userId="6aa890bf-2099-461b-ab5b-2b319c99c0c8" providerId="ADAL" clId="{242CFD18-F942-4564-996C-61F88B9D4057}" dt="2021-11-15T12:33:55.795" v="1"/>
          <ac:spMkLst>
            <pc:docMk/>
            <pc:sldMk cId="2564016563" sldId="270"/>
            <ac:spMk id="10" creationId="{28E21D0A-EC4E-4088-A70D-464F67D718BE}"/>
          </ac:spMkLst>
        </pc:spChg>
        <pc:spChg chg="mod">
          <ac:chgData name="Veysi ADIN" userId="6aa890bf-2099-461b-ab5b-2b319c99c0c8" providerId="ADAL" clId="{242CFD18-F942-4564-996C-61F88B9D4057}" dt="2021-11-15T12:33:55.795" v="1"/>
          <ac:spMkLst>
            <pc:docMk/>
            <pc:sldMk cId="2564016563" sldId="270"/>
            <ac:spMk id="11" creationId="{FDEBE49A-C575-4851-9CAB-3915311F47EE}"/>
          </ac:spMkLst>
        </pc:spChg>
        <pc:spChg chg="mod">
          <ac:chgData name="Veysi ADIN" userId="6aa890bf-2099-461b-ab5b-2b319c99c0c8" providerId="ADAL" clId="{242CFD18-F942-4564-996C-61F88B9D4057}" dt="2021-11-15T12:33:55.795" v="1"/>
          <ac:spMkLst>
            <pc:docMk/>
            <pc:sldMk cId="2564016563" sldId="270"/>
            <ac:spMk id="12" creationId="{BAF50219-3FB7-454B-9603-A84B055BD9A4}"/>
          </ac:spMkLst>
        </pc:spChg>
        <pc:spChg chg="mod">
          <ac:chgData name="Veysi ADIN" userId="6aa890bf-2099-461b-ab5b-2b319c99c0c8" providerId="ADAL" clId="{242CFD18-F942-4564-996C-61F88B9D4057}" dt="2021-11-15T12:33:55.795" v="1"/>
          <ac:spMkLst>
            <pc:docMk/>
            <pc:sldMk cId="2564016563" sldId="270"/>
            <ac:spMk id="14" creationId="{CAEA4B51-B79D-4E56-A63F-E9041DF55259}"/>
          </ac:spMkLst>
        </pc:spChg>
        <pc:spChg chg="mod">
          <ac:chgData name="Veysi ADIN" userId="6aa890bf-2099-461b-ab5b-2b319c99c0c8" providerId="ADAL" clId="{242CFD18-F942-4564-996C-61F88B9D4057}" dt="2021-11-15T12:33:55.795" v="1"/>
          <ac:spMkLst>
            <pc:docMk/>
            <pc:sldMk cId="2564016563" sldId="270"/>
            <ac:spMk id="20" creationId="{390FC9BF-910D-443D-A2AF-4D711A4B6060}"/>
          </ac:spMkLst>
        </pc:spChg>
        <pc:spChg chg="mod">
          <ac:chgData name="Veysi ADIN" userId="6aa890bf-2099-461b-ab5b-2b319c99c0c8" providerId="ADAL" clId="{242CFD18-F942-4564-996C-61F88B9D4057}" dt="2021-11-15T12:33:55.795" v="1"/>
          <ac:spMkLst>
            <pc:docMk/>
            <pc:sldMk cId="2564016563" sldId="270"/>
            <ac:spMk id="21" creationId="{CE0297D3-0F63-4EDE-BE2F-2DE96AE299BF}"/>
          </ac:spMkLst>
        </pc:spChg>
        <pc:spChg chg="mod">
          <ac:chgData name="Veysi ADIN" userId="6aa890bf-2099-461b-ab5b-2b319c99c0c8" providerId="ADAL" clId="{242CFD18-F942-4564-996C-61F88B9D4057}" dt="2021-11-15T12:33:55.795" v="1"/>
          <ac:spMkLst>
            <pc:docMk/>
            <pc:sldMk cId="2564016563" sldId="270"/>
            <ac:spMk id="22" creationId="{7A99159A-107E-4C49-8107-997E804E7AE6}"/>
          </ac:spMkLst>
        </pc:spChg>
        <pc:spChg chg="mod">
          <ac:chgData name="Veysi ADIN" userId="6aa890bf-2099-461b-ab5b-2b319c99c0c8" providerId="ADAL" clId="{242CFD18-F942-4564-996C-61F88B9D4057}" dt="2021-11-15T12:33:55.795" v="1"/>
          <ac:spMkLst>
            <pc:docMk/>
            <pc:sldMk cId="2564016563" sldId="270"/>
            <ac:spMk id="23" creationId="{3EE09288-790A-45A6-8BB8-A8468AD41CE0}"/>
          </ac:spMkLst>
        </pc:spChg>
        <pc:spChg chg="mod">
          <ac:chgData name="Veysi ADIN" userId="6aa890bf-2099-461b-ab5b-2b319c99c0c8" providerId="ADAL" clId="{242CFD18-F942-4564-996C-61F88B9D4057}" dt="2021-11-15T12:33:55.795" v="1"/>
          <ac:spMkLst>
            <pc:docMk/>
            <pc:sldMk cId="2564016563" sldId="270"/>
            <ac:spMk id="24" creationId="{E1521066-5CCB-431F-97E5-E42CD3AEFDCE}"/>
          </ac:spMkLst>
        </pc:spChg>
        <pc:grpChg chg="add mod">
          <ac:chgData name="Veysi ADIN" userId="6aa890bf-2099-461b-ab5b-2b319c99c0c8" providerId="ADAL" clId="{242CFD18-F942-4564-996C-61F88B9D4057}" dt="2021-11-15T12:33:57.535" v="2" actId="1076"/>
          <ac:grpSpMkLst>
            <pc:docMk/>
            <pc:sldMk cId="2564016563" sldId="270"/>
            <ac:grpSpMk id="5" creationId="{05D9923C-EE2F-4D94-9A7F-E6624DE07381}"/>
          </ac:grpSpMkLst>
        </pc:grpChg>
        <pc:picChg chg="mod">
          <ac:chgData name="Veysi ADIN" userId="6aa890bf-2099-461b-ab5b-2b319c99c0c8" providerId="ADAL" clId="{242CFD18-F942-4564-996C-61F88B9D4057}" dt="2021-11-15T12:33:55.795" v="1"/>
          <ac:picMkLst>
            <pc:docMk/>
            <pc:sldMk cId="2564016563" sldId="270"/>
            <ac:picMk id="6" creationId="{D8DF2D1C-1B47-49F3-8551-140E42290AE3}"/>
          </ac:picMkLst>
        </pc:picChg>
        <pc:cxnChg chg="mod">
          <ac:chgData name="Veysi ADIN" userId="6aa890bf-2099-461b-ab5b-2b319c99c0c8" providerId="ADAL" clId="{242CFD18-F942-4564-996C-61F88B9D4057}" dt="2021-11-15T12:33:55.795" v="1"/>
          <ac:cxnSpMkLst>
            <pc:docMk/>
            <pc:sldMk cId="2564016563" sldId="270"/>
            <ac:cxnSpMk id="13" creationId="{42A648AB-3BF9-4CDD-B6BE-95B6997DDAB2}"/>
          </ac:cxnSpMkLst>
        </pc:cxnChg>
        <pc:cxnChg chg="mod">
          <ac:chgData name="Veysi ADIN" userId="6aa890bf-2099-461b-ab5b-2b319c99c0c8" providerId="ADAL" clId="{242CFD18-F942-4564-996C-61F88B9D4057}" dt="2021-11-15T12:33:55.795" v="1"/>
          <ac:cxnSpMkLst>
            <pc:docMk/>
            <pc:sldMk cId="2564016563" sldId="270"/>
            <ac:cxnSpMk id="15" creationId="{5004E8B1-68A5-4CA8-922A-71748DD5E067}"/>
          </ac:cxnSpMkLst>
        </pc:cxnChg>
        <pc:cxnChg chg="mod">
          <ac:chgData name="Veysi ADIN" userId="6aa890bf-2099-461b-ab5b-2b319c99c0c8" providerId="ADAL" clId="{242CFD18-F942-4564-996C-61F88B9D4057}" dt="2021-11-15T12:33:55.795" v="1"/>
          <ac:cxnSpMkLst>
            <pc:docMk/>
            <pc:sldMk cId="2564016563" sldId="270"/>
            <ac:cxnSpMk id="16" creationId="{33D1928F-9802-4426-8ABB-94DC00612981}"/>
          </ac:cxnSpMkLst>
        </pc:cxnChg>
        <pc:cxnChg chg="mod">
          <ac:chgData name="Veysi ADIN" userId="6aa890bf-2099-461b-ab5b-2b319c99c0c8" providerId="ADAL" clId="{242CFD18-F942-4564-996C-61F88B9D4057}" dt="2021-11-15T12:33:55.795" v="1"/>
          <ac:cxnSpMkLst>
            <pc:docMk/>
            <pc:sldMk cId="2564016563" sldId="270"/>
            <ac:cxnSpMk id="17" creationId="{C87BB58F-9231-4422-A0C2-5BB78AA595D7}"/>
          </ac:cxnSpMkLst>
        </pc:cxnChg>
        <pc:cxnChg chg="mod">
          <ac:chgData name="Veysi ADIN" userId="6aa890bf-2099-461b-ab5b-2b319c99c0c8" providerId="ADAL" clId="{242CFD18-F942-4564-996C-61F88B9D4057}" dt="2021-11-15T12:33:55.795" v="1"/>
          <ac:cxnSpMkLst>
            <pc:docMk/>
            <pc:sldMk cId="2564016563" sldId="270"/>
            <ac:cxnSpMk id="18" creationId="{E76C77BB-E7EA-47D6-B4A4-6906F8CCCBFE}"/>
          </ac:cxnSpMkLst>
        </pc:cxnChg>
        <pc:cxnChg chg="mod">
          <ac:chgData name="Veysi ADIN" userId="6aa890bf-2099-461b-ab5b-2b319c99c0c8" providerId="ADAL" clId="{242CFD18-F942-4564-996C-61F88B9D4057}" dt="2021-11-15T12:33:55.795" v="1"/>
          <ac:cxnSpMkLst>
            <pc:docMk/>
            <pc:sldMk cId="2564016563" sldId="270"/>
            <ac:cxnSpMk id="19" creationId="{6894BD4F-AE98-4EB9-91FF-417066F494FE}"/>
          </ac:cxnSpMkLst>
        </pc:cxnChg>
      </pc:sldChg>
    </pc:docChg>
  </pc:docChgLst>
  <pc:docChgLst>
    <pc:chgData name="Veysi ADIN" userId="6aa890bf-2099-461b-ab5b-2b319c99c0c8" providerId="ADAL" clId="{CF475C8A-6665-446B-B737-12476B164988}"/>
    <pc:docChg chg="undo redo custSel addSld modSld">
      <pc:chgData name="Veysi ADIN" userId="6aa890bf-2099-461b-ab5b-2b319c99c0c8" providerId="ADAL" clId="{CF475C8A-6665-446B-B737-12476B164988}" dt="2021-08-16T06:07:41.203" v="551" actId="20577"/>
      <pc:docMkLst>
        <pc:docMk/>
      </pc:docMkLst>
      <pc:sldChg chg="addSp delSp modSp mod">
        <pc:chgData name="Veysi ADIN" userId="6aa890bf-2099-461b-ab5b-2b319c99c0c8" providerId="ADAL" clId="{CF475C8A-6665-446B-B737-12476B164988}" dt="2021-08-14T04:55:13.302" v="171" actId="6549"/>
        <pc:sldMkLst>
          <pc:docMk/>
          <pc:sldMk cId="49028392" sldId="257"/>
        </pc:sldMkLst>
        <pc:spChg chg="add del mod">
          <ac:chgData name="Veysi ADIN" userId="6aa890bf-2099-461b-ab5b-2b319c99c0c8" providerId="ADAL" clId="{CF475C8A-6665-446B-B737-12476B164988}" dt="2021-08-14T04:55:13.302" v="171" actId="6549"/>
          <ac:spMkLst>
            <pc:docMk/>
            <pc:sldMk cId="49028392" sldId="257"/>
            <ac:spMk id="3" creationId="{00000000-0000-0000-0000-000000000000}"/>
          </ac:spMkLst>
        </pc:spChg>
        <pc:spChg chg="mod topLvl">
          <ac:chgData name="Veysi ADIN" userId="6aa890bf-2099-461b-ab5b-2b319c99c0c8" providerId="ADAL" clId="{CF475C8A-6665-446B-B737-12476B164988}" dt="2021-08-11T02:26:17.577" v="167" actId="164"/>
          <ac:spMkLst>
            <pc:docMk/>
            <pc:sldMk cId="49028392" sldId="257"/>
            <ac:spMk id="5" creationId="{D4F30D65-B684-4C06-BBB9-1C2490C78A62}"/>
          </ac:spMkLst>
        </pc:spChg>
        <pc:spChg chg="mod topLvl">
          <ac:chgData name="Veysi ADIN" userId="6aa890bf-2099-461b-ab5b-2b319c99c0c8" providerId="ADAL" clId="{CF475C8A-6665-446B-B737-12476B164988}" dt="2021-08-11T02:26:17.577" v="167" actId="164"/>
          <ac:spMkLst>
            <pc:docMk/>
            <pc:sldMk cId="49028392" sldId="257"/>
            <ac:spMk id="6" creationId="{32CD2DB0-82E1-4970-A973-DFECF05E6341}"/>
          </ac:spMkLst>
        </pc:spChg>
        <pc:spChg chg="mod">
          <ac:chgData name="Veysi ADIN" userId="6aa890bf-2099-461b-ab5b-2b319c99c0c8" providerId="ADAL" clId="{CF475C8A-6665-446B-B737-12476B164988}" dt="2021-08-11T02:26:10.070" v="164" actId="165"/>
          <ac:spMkLst>
            <pc:docMk/>
            <pc:sldMk cId="49028392" sldId="257"/>
            <ac:spMk id="7" creationId="{BDF5580C-4C28-441B-857C-E21F8BB6DDD8}"/>
          </ac:spMkLst>
        </pc:spChg>
        <pc:spChg chg="mod">
          <ac:chgData name="Veysi ADIN" userId="6aa890bf-2099-461b-ab5b-2b319c99c0c8" providerId="ADAL" clId="{CF475C8A-6665-446B-B737-12476B164988}" dt="2021-08-11T02:26:10.070" v="164" actId="165"/>
          <ac:spMkLst>
            <pc:docMk/>
            <pc:sldMk cId="49028392" sldId="257"/>
            <ac:spMk id="8" creationId="{58025AA5-A6BE-460E-A430-2B5B52D7D2D0}"/>
          </ac:spMkLst>
        </pc:spChg>
        <pc:spChg chg="mod topLvl">
          <ac:chgData name="Veysi ADIN" userId="6aa890bf-2099-461b-ab5b-2b319c99c0c8" providerId="ADAL" clId="{CF475C8A-6665-446B-B737-12476B164988}" dt="2021-08-11T02:26:17.577" v="167" actId="164"/>
          <ac:spMkLst>
            <pc:docMk/>
            <pc:sldMk cId="49028392" sldId="257"/>
            <ac:spMk id="10" creationId="{CA2F30FE-70DB-4944-97D4-F26BAC47B63A}"/>
          </ac:spMkLst>
        </pc:spChg>
        <pc:spChg chg="mod">
          <ac:chgData name="Veysi ADIN" userId="6aa890bf-2099-461b-ab5b-2b319c99c0c8" providerId="ADAL" clId="{CF475C8A-6665-446B-B737-12476B164988}" dt="2021-08-11T02:26:10.070" v="164" actId="165"/>
          <ac:spMkLst>
            <pc:docMk/>
            <pc:sldMk cId="49028392" sldId="257"/>
            <ac:spMk id="12" creationId="{FA0F0E6D-F4FB-4AB5-BA1B-BC4222BEDBAD}"/>
          </ac:spMkLst>
        </pc:spChg>
        <pc:spChg chg="mod">
          <ac:chgData name="Veysi ADIN" userId="6aa890bf-2099-461b-ab5b-2b319c99c0c8" providerId="ADAL" clId="{CF475C8A-6665-446B-B737-12476B164988}" dt="2021-08-11T02:26:10.070" v="164" actId="165"/>
          <ac:spMkLst>
            <pc:docMk/>
            <pc:sldMk cId="49028392" sldId="257"/>
            <ac:spMk id="13" creationId="{2B07BD28-B251-44B9-9B14-D880E1374D15}"/>
          </ac:spMkLst>
        </pc:spChg>
        <pc:spChg chg="mod topLvl">
          <ac:chgData name="Veysi ADIN" userId="6aa890bf-2099-461b-ab5b-2b319c99c0c8" providerId="ADAL" clId="{CF475C8A-6665-446B-B737-12476B164988}" dt="2021-08-11T02:26:17.577" v="167" actId="164"/>
          <ac:spMkLst>
            <pc:docMk/>
            <pc:sldMk cId="49028392" sldId="257"/>
            <ac:spMk id="14" creationId="{1D29D752-AEE5-4745-BEC9-18D6D892290C}"/>
          </ac:spMkLst>
        </pc:spChg>
        <pc:spChg chg="mod topLvl">
          <ac:chgData name="Veysi ADIN" userId="6aa890bf-2099-461b-ab5b-2b319c99c0c8" providerId="ADAL" clId="{CF475C8A-6665-446B-B737-12476B164988}" dt="2021-08-11T02:26:17.577" v="167" actId="164"/>
          <ac:spMkLst>
            <pc:docMk/>
            <pc:sldMk cId="49028392" sldId="257"/>
            <ac:spMk id="15" creationId="{9E8B5E37-AD46-4970-B009-C85BE8155B9D}"/>
          </ac:spMkLst>
        </pc:spChg>
        <pc:spChg chg="add del mod">
          <ac:chgData name="Veysi ADIN" userId="6aa890bf-2099-461b-ab5b-2b319c99c0c8" providerId="ADAL" clId="{CF475C8A-6665-446B-B737-12476B164988}" dt="2021-08-11T02:16:52.479" v="2" actId="478"/>
          <ac:spMkLst>
            <pc:docMk/>
            <pc:sldMk cId="49028392" sldId="257"/>
            <ac:spMk id="18" creationId="{AFDB7695-A954-4CBD-9E54-4C4D120477A0}"/>
          </ac:spMkLst>
        </pc:spChg>
        <pc:spChg chg="mod topLvl">
          <ac:chgData name="Veysi ADIN" userId="6aa890bf-2099-461b-ab5b-2b319c99c0c8" providerId="ADAL" clId="{CF475C8A-6665-446B-B737-12476B164988}" dt="2021-08-11T02:26:17.577" v="167" actId="164"/>
          <ac:spMkLst>
            <pc:docMk/>
            <pc:sldMk cId="49028392" sldId="257"/>
            <ac:spMk id="31" creationId="{ADCED1CE-0838-4062-9D04-202028F6EB7C}"/>
          </ac:spMkLst>
        </pc:spChg>
        <pc:spChg chg="mod">
          <ac:chgData name="Veysi ADIN" userId="6aa890bf-2099-461b-ab5b-2b319c99c0c8" providerId="ADAL" clId="{CF475C8A-6665-446B-B737-12476B164988}" dt="2021-08-11T02:17:00.278" v="4" actId="164"/>
          <ac:spMkLst>
            <pc:docMk/>
            <pc:sldMk cId="49028392" sldId="257"/>
            <ac:spMk id="32" creationId="{5B05B741-ECC2-4F57-B47F-A574F8A35F14}"/>
          </ac:spMkLst>
        </pc:spChg>
        <pc:spChg chg="mod ord">
          <ac:chgData name="Veysi ADIN" userId="6aa890bf-2099-461b-ab5b-2b319c99c0c8" providerId="ADAL" clId="{CF475C8A-6665-446B-B737-12476B164988}" dt="2021-08-11T02:18:04.121" v="8" actId="20577"/>
          <ac:spMkLst>
            <pc:docMk/>
            <pc:sldMk cId="49028392" sldId="257"/>
            <ac:spMk id="33" creationId="{FD72D151-EC1D-4E67-92B9-15E1A44CACF9}"/>
          </ac:spMkLst>
        </pc:spChg>
        <pc:spChg chg="mod">
          <ac:chgData name="Veysi ADIN" userId="6aa890bf-2099-461b-ab5b-2b319c99c0c8" providerId="ADAL" clId="{CF475C8A-6665-446B-B737-12476B164988}" dt="2021-08-11T02:19:34.233" v="57" actId="20577"/>
          <ac:spMkLst>
            <pc:docMk/>
            <pc:sldMk cId="49028392" sldId="257"/>
            <ac:spMk id="34" creationId="{378DA5A9-569C-45A5-A7B4-25B81721916D}"/>
          </ac:spMkLst>
        </pc:spChg>
        <pc:spChg chg="mod">
          <ac:chgData name="Veysi ADIN" userId="6aa890bf-2099-461b-ab5b-2b319c99c0c8" providerId="ADAL" clId="{CF475C8A-6665-446B-B737-12476B164988}" dt="2021-08-11T02:17:00.278" v="4" actId="164"/>
          <ac:spMkLst>
            <pc:docMk/>
            <pc:sldMk cId="49028392" sldId="257"/>
            <ac:spMk id="35" creationId="{C7DB1039-AEF9-4758-A431-56522BD8CD51}"/>
          </ac:spMkLst>
        </pc:spChg>
        <pc:spChg chg="mod">
          <ac:chgData name="Veysi ADIN" userId="6aa890bf-2099-461b-ab5b-2b319c99c0c8" providerId="ADAL" clId="{CF475C8A-6665-446B-B737-12476B164988}" dt="2021-08-11T02:17:00.278" v="4" actId="164"/>
          <ac:spMkLst>
            <pc:docMk/>
            <pc:sldMk cId="49028392" sldId="257"/>
            <ac:spMk id="36" creationId="{BA08811C-1AFB-4A0A-BD19-E4C981E09025}"/>
          </ac:spMkLst>
        </pc:spChg>
        <pc:spChg chg="mod">
          <ac:chgData name="Veysi ADIN" userId="6aa890bf-2099-461b-ab5b-2b319c99c0c8" providerId="ADAL" clId="{CF475C8A-6665-446B-B737-12476B164988}" dt="2021-08-11T02:17:00.278" v="4" actId="164"/>
          <ac:spMkLst>
            <pc:docMk/>
            <pc:sldMk cId="49028392" sldId="257"/>
            <ac:spMk id="37" creationId="{8EAE28DC-0F5E-4E37-B69F-20F0FC631E22}"/>
          </ac:spMkLst>
        </pc:spChg>
        <pc:spChg chg="add del mod">
          <ac:chgData name="Veysi ADIN" userId="6aa890bf-2099-461b-ab5b-2b319c99c0c8" providerId="ADAL" clId="{CF475C8A-6665-446B-B737-12476B164988}" dt="2021-08-11T02:21:14.037" v="72" actId="21"/>
          <ac:spMkLst>
            <pc:docMk/>
            <pc:sldMk cId="49028392" sldId="257"/>
            <ac:spMk id="45" creationId="{12A4A5D1-12A9-43B4-9CD2-1C006700BD93}"/>
          </ac:spMkLst>
        </pc:spChg>
        <pc:spChg chg="add del mod">
          <ac:chgData name="Veysi ADIN" userId="6aa890bf-2099-461b-ab5b-2b319c99c0c8" providerId="ADAL" clId="{CF475C8A-6665-446B-B737-12476B164988}" dt="2021-08-11T02:21:14.037" v="72" actId="21"/>
          <ac:spMkLst>
            <pc:docMk/>
            <pc:sldMk cId="49028392" sldId="257"/>
            <ac:spMk id="46" creationId="{CDFD0712-B67E-4198-999C-8ED8F81258F5}"/>
          </ac:spMkLst>
        </pc:spChg>
        <pc:spChg chg="mod">
          <ac:chgData name="Veysi ADIN" userId="6aa890bf-2099-461b-ab5b-2b319c99c0c8" providerId="ADAL" clId="{CF475C8A-6665-446B-B737-12476B164988}" dt="2021-08-11T02:17:00.278" v="4" actId="164"/>
          <ac:spMkLst>
            <pc:docMk/>
            <pc:sldMk cId="49028392" sldId="257"/>
            <ac:spMk id="50" creationId="{41AC53F0-8DC2-44A6-87FF-C48AD8193F88}"/>
          </ac:spMkLst>
        </pc:spChg>
        <pc:spChg chg="add mod">
          <ac:chgData name="Veysi ADIN" userId="6aa890bf-2099-461b-ab5b-2b319c99c0c8" providerId="ADAL" clId="{CF475C8A-6665-446B-B737-12476B164988}" dt="2021-08-11T02:26:17.577" v="167" actId="164"/>
          <ac:spMkLst>
            <pc:docMk/>
            <pc:sldMk cId="49028392" sldId="257"/>
            <ac:spMk id="51" creationId="{5DA79A6C-E88C-45B1-B4B0-9EAEAAEF245B}"/>
          </ac:spMkLst>
        </pc:spChg>
        <pc:grpChg chg="add mod">
          <ac:chgData name="Veysi ADIN" userId="6aa890bf-2099-461b-ab5b-2b319c99c0c8" providerId="ADAL" clId="{CF475C8A-6665-446B-B737-12476B164988}" dt="2021-08-11T02:17:14.903" v="6" actId="164"/>
          <ac:grpSpMkLst>
            <pc:docMk/>
            <pc:sldMk cId="49028392" sldId="257"/>
            <ac:grpSpMk id="4" creationId="{0C5CAED8-279C-4EF7-9488-07A5AA0BE2B6}"/>
          </ac:grpSpMkLst>
        </pc:grpChg>
        <pc:grpChg chg="mod topLvl">
          <ac:chgData name="Veysi ADIN" userId="6aa890bf-2099-461b-ab5b-2b319c99c0c8" providerId="ADAL" clId="{CF475C8A-6665-446B-B737-12476B164988}" dt="2021-08-11T02:26:17.577" v="167" actId="164"/>
          <ac:grpSpMkLst>
            <pc:docMk/>
            <pc:sldMk cId="49028392" sldId="257"/>
            <ac:grpSpMk id="9" creationId="{6CC66C81-17ED-414C-86C5-D5542CE57E06}"/>
          </ac:grpSpMkLst>
        </pc:grpChg>
        <pc:grpChg chg="mod topLvl">
          <ac:chgData name="Veysi ADIN" userId="6aa890bf-2099-461b-ab5b-2b319c99c0c8" providerId="ADAL" clId="{CF475C8A-6665-446B-B737-12476B164988}" dt="2021-08-11T02:26:17.577" v="167" actId="164"/>
          <ac:grpSpMkLst>
            <pc:docMk/>
            <pc:sldMk cId="49028392" sldId="257"/>
            <ac:grpSpMk id="11" creationId="{83537716-6199-4DBA-8934-4A7EDE451D13}"/>
          </ac:grpSpMkLst>
        </pc:grpChg>
        <pc:grpChg chg="add mod">
          <ac:chgData name="Veysi ADIN" userId="6aa890bf-2099-461b-ab5b-2b319c99c0c8" providerId="ADAL" clId="{CF475C8A-6665-446B-B737-12476B164988}" dt="2021-08-11T02:17:14.903" v="6" actId="164"/>
          <ac:grpSpMkLst>
            <pc:docMk/>
            <pc:sldMk cId="49028392" sldId="257"/>
            <ac:grpSpMk id="22" creationId="{C509E89C-E078-4803-BE1F-1D2FA9CDAC0D}"/>
          </ac:grpSpMkLst>
        </pc:grpChg>
        <pc:grpChg chg="add del mod">
          <ac:chgData name="Veysi ADIN" userId="6aa890bf-2099-461b-ab5b-2b319c99c0c8" providerId="ADAL" clId="{CF475C8A-6665-446B-B737-12476B164988}" dt="2021-08-11T02:26:10.070" v="164" actId="165"/>
          <ac:grpSpMkLst>
            <pc:docMk/>
            <pc:sldMk cId="49028392" sldId="257"/>
            <ac:grpSpMk id="23" creationId="{44B58F8F-65CA-4BA8-8465-F63CCE3F386F}"/>
          </ac:grpSpMkLst>
        </pc:grpChg>
        <pc:grpChg chg="add mod">
          <ac:chgData name="Veysi ADIN" userId="6aa890bf-2099-461b-ab5b-2b319c99c0c8" providerId="ADAL" clId="{CF475C8A-6665-446B-B737-12476B164988}" dt="2021-08-11T02:26:17.577" v="167" actId="164"/>
          <ac:grpSpMkLst>
            <pc:docMk/>
            <pc:sldMk cId="49028392" sldId="257"/>
            <ac:grpSpMk id="41" creationId="{9C66E9A1-0B1A-4761-9843-05A4AC7FA42B}"/>
          </ac:grpSpMkLst>
        </pc:grpChg>
        <pc:cxnChg chg="mod topLvl">
          <ac:chgData name="Veysi ADIN" userId="6aa890bf-2099-461b-ab5b-2b319c99c0c8" providerId="ADAL" clId="{CF475C8A-6665-446B-B737-12476B164988}" dt="2021-08-11T02:26:17.577" v="167" actId="164"/>
          <ac:cxnSpMkLst>
            <pc:docMk/>
            <pc:sldMk cId="49028392" sldId="257"/>
            <ac:cxnSpMk id="17" creationId="{2F09F351-9B59-424C-BBE1-38978FCABB53}"/>
          </ac:cxnSpMkLst>
        </pc:cxnChg>
        <pc:cxnChg chg="mod topLvl">
          <ac:chgData name="Veysi ADIN" userId="6aa890bf-2099-461b-ab5b-2b319c99c0c8" providerId="ADAL" clId="{CF475C8A-6665-446B-B737-12476B164988}" dt="2021-08-11T02:26:17.577" v="167" actId="164"/>
          <ac:cxnSpMkLst>
            <pc:docMk/>
            <pc:sldMk cId="49028392" sldId="257"/>
            <ac:cxnSpMk id="19" creationId="{517C4313-3B02-48C7-8F8C-3089CC87FEFA}"/>
          </ac:cxnSpMkLst>
        </pc:cxnChg>
        <pc:cxnChg chg="mod topLvl">
          <ac:chgData name="Veysi ADIN" userId="6aa890bf-2099-461b-ab5b-2b319c99c0c8" providerId="ADAL" clId="{CF475C8A-6665-446B-B737-12476B164988}" dt="2021-08-11T02:26:17.577" v="167" actId="164"/>
          <ac:cxnSpMkLst>
            <pc:docMk/>
            <pc:sldMk cId="49028392" sldId="257"/>
            <ac:cxnSpMk id="20" creationId="{84D9D53B-2717-4C8B-B2E2-831B6A234985}"/>
          </ac:cxnSpMkLst>
        </pc:cxnChg>
        <pc:cxnChg chg="mod topLvl">
          <ac:chgData name="Veysi ADIN" userId="6aa890bf-2099-461b-ab5b-2b319c99c0c8" providerId="ADAL" clId="{CF475C8A-6665-446B-B737-12476B164988}" dt="2021-08-11T02:26:17.577" v="167" actId="164"/>
          <ac:cxnSpMkLst>
            <pc:docMk/>
            <pc:sldMk cId="49028392" sldId="257"/>
            <ac:cxnSpMk id="21" creationId="{A147FF74-2B4B-4FC5-81CD-0C4D5878D44F}"/>
          </ac:cxnSpMkLst>
        </pc:cxnChg>
        <pc:cxnChg chg="mod topLvl">
          <ac:chgData name="Veysi ADIN" userId="6aa890bf-2099-461b-ab5b-2b319c99c0c8" providerId="ADAL" clId="{CF475C8A-6665-446B-B737-12476B164988}" dt="2021-08-11T02:26:17.577" v="167" actId="164"/>
          <ac:cxnSpMkLst>
            <pc:docMk/>
            <pc:sldMk cId="49028392" sldId="257"/>
            <ac:cxnSpMk id="24" creationId="{AC404719-EA2D-4D4A-AE35-94E2A08ECACF}"/>
          </ac:cxnSpMkLst>
        </pc:cxnChg>
        <pc:cxnChg chg="mod topLvl">
          <ac:chgData name="Veysi ADIN" userId="6aa890bf-2099-461b-ab5b-2b319c99c0c8" providerId="ADAL" clId="{CF475C8A-6665-446B-B737-12476B164988}" dt="2021-08-11T02:26:17.577" v="167" actId="164"/>
          <ac:cxnSpMkLst>
            <pc:docMk/>
            <pc:sldMk cId="49028392" sldId="257"/>
            <ac:cxnSpMk id="25" creationId="{8D4DB79B-77DB-4B09-97FA-6E8FF30136CE}"/>
          </ac:cxnSpMkLst>
        </pc:cxnChg>
        <pc:cxnChg chg="mod">
          <ac:chgData name="Veysi ADIN" userId="6aa890bf-2099-461b-ab5b-2b319c99c0c8" providerId="ADAL" clId="{CF475C8A-6665-446B-B737-12476B164988}" dt="2021-08-11T02:17:00.278" v="4" actId="164"/>
          <ac:cxnSpMkLst>
            <pc:docMk/>
            <pc:sldMk cId="49028392" sldId="257"/>
            <ac:cxnSpMk id="27" creationId="{8D93D355-F6CD-40C8-9915-150F9E33ADAC}"/>
          </ac:cxnSpMkLst>
        </pc:cxnChg>
        <pc:cxnChg chg="mod topLvl">
          <ac:chgData name="Veysi ADIN" userId="6aa890bf-2099-461b-ab5b-2b319c99c0c8" providerId="ADAL" clId="{CF475C8A-6665-446B-B737-12476B164988}" dt="2021-08-11T02:26:17.577" v="167" actId="164"/>
          <ac:cxnSpMkLst>
            <pc:docMk/>
            <pc:sldMk cId="49028392" sldId="257"/>
            <ac:cxnSpMk id="29" creationId="{99607CFA-C6BA-49E6-8CAE-3DB344CB4D99}"/>
          </ac:cxnSpMkLst>
        </pc:cxnChg>
        <pc:cxnChg chg="mod">
          <ac:chgData name="Veysi ADIN" userId="6aa890bf-2099-461b-ab5b-2b319c99c0c8" providerId="ADAL" clId="{CF475C8A-6665-446B-B737-12476B164988}" dt="2021-08-11T02:17:00.278" v="4" actId="164"/>
          <ac:cxnSpMkLst>
            <pc:docMk/>
            <pc:sldMk cId="49028392" sldId="257"/>
            <ac:cxnSpMk id="30" creationId="{A02F3221-2263-4F5A-A63F-9A3257D90A0D}"/>
          </ac:cxnSpMkLst>
        </pc:cxnChg>
        <pc:cxnChg chg="mod">
          <ac:chgData name="Veysi ADIN" userId="6aa890bf-2099-461b-ab5b-2b319c99c0c8" providerId="ADAL" clId="{CF475C8A-6665-446B-B737-12476B164988}" dt="2021-08-11T02:17:00.278" v="4" actId="164"/>
          <ac:cxnSpMkLst>
            <pc:docMk/>
            <pc:sldMk cId="49028392" sldId="257"/>
            <ac:cxnSpMk id="40" creationId="{07896629-0452-46A5-8119-A23DCB214C1A}"/>
          </ac:cxnSpMkLst>
        </pc:cxnChg>
        <pc:cxnChg chg="add del mod">
          <ac:chgData name="Veysi ADIN" userId="6aa890bf-2099-461b-ab5b-2b319c99c0c8" providerId="ADAL" clId="{CF475C8A-6665-446B-B737-12476B164988}" dt="2021-08-11T02:21:14.037" v="72" actId="21"/>
          <ac:cxnSpMkLst>
            <pc:docMk/>
            <pc:sldMk cId="49028392" sldId="257"/>
            <ac:cxnSpMk id="42" creationId="{20937C35-0F93-418D-B91D-6F5B5ABAD05B}"/>
          </ac:cxnSpMkLst>
        </pc:cxnChg>
        <pc:cxnChg chg="add del mod">
          <ac:chgData name="Veysi ADIN" userId="6aa890bf-2099-461b-ab5b-2b319c99c0c8" providerId="ADAL" clId="{CF475C8A-6665-446B-B737-12476B164988}" dt="2021-08-11T02:21:14.037" v="72" actId="21"/>
          <ac:cxnSpMkLst>
            <pc:docMk/>
            <pc:sldMk cId="49028392" sldId="257"/>
            <ac:cxnSpMk id="43" creationId="{698D8810-1F44-44B0-8516-7B39EA214C39}"/>
          </ac:cxnSpMkLst>
        </pc:cxnChg>
        <pc:cxnChg chg="mod">
          <ac:chgData name="Veysi ADIN" userId="6aa890bf-2099-461b-ab5b-2b319c99c0c8" providerId="ADAL" clId="{CF475C8A-6665-446B-B737-12476B164988}" dt="2021-08-11T02:17:00.278" v="4" actId="164"/>
          <ac:cxnSpMkLst>
            <pc:docMk/>
            <pc:sldMk cId="49028392" sldId="257"/>
            <ac:cxnSpMk id="44" creationId="{89635035-6C9B-4DE1-BB9E-C91E56A9A09B}"/>
          </ac:cxnSpMkLst>
        </pc:cxnChg>
        <pc:cxnChg chg="mod">
          <ac:chgData name="Veysi ADIN" userId="6aa890bf-2099-461b-ab5b-2b319c99c0c8" providerId="ADAL" clId="{CF475C8A-6665-446B-B737-12476B164988}" dt="2021-08-11T02:17:00.278" v="4" actId="164"/>
          <ac:cxnSpMkLst>
            <pc:docMk/>
            <pc:sldMk cId="49028392" sldId="257"/>
            <ac:cxnSpMk id="47" creationId="{4DFDB164-D825-4C79-9D1B-1E461BA50028}"/>
          </ac:cxnSpMkLst>
        </pc:cxnChg>
        <pc:cxnChg chg="mod">
          <ac:chgData name="Veysi ADIN" userId="6aa890bf-2099-461b-ab5b-2b319c99c0c8" providerId="ADAL" clId="{CF475C8A-6665-446B-B737-12476B164988}" dt="2021-08-11T02:17:00.278" v="4" actId="164"/>
          <ac:cxnSpMkLst>
            <pc:docMk/>
            <pc:sldMk cId="49028392" sldId="257"/>
            <ac:cxnSpMk id="48" creationId="{F28FC895-0E36-45F1-846E-4DD48314C472}"/>
          </ac:cxnSpMkLst>
        </pc:cxnChg>
        <pc:cxnChg chg="add del mod">
          <ac:chgData name="Veysi ADIN" userId="6aa890bf-2099-461b-ab5b-2b319c99c0c8" providerId="ADAL" clId="{CF475C8A-6665-446B-B737-12476B164988}" dt="2021-08-11T02:21:14.037" v="72" actId="21"/>
          <ac:cxnSpMkLst>
            <pc:docMk/>
            <pc:sldMk cId="49028392" sldId="257"/>
            <ac:cxnSpMk id="49" creationId="{80B15CCD-83C6-4C6D-8EFD-EDDC55182870}"/>
          </ac:cxnSpMkLst>
        </pc:cxnChg>
      </pc:sldChg>
      <pc:sldChg chg="addSp delSp modSp new mod modAnim">
        <pc:chgData name="Veysi ADIN" userId="6aa890bf-2099-461b-ab5b-2b319c99c0c8" providerId="ADAL" clId="{CF475C8A-6665-446B-B737-12476B164988}" dt="2021-08-11T02:25:20.490" v="159" actId="1076"/>
        <pc:sldMkLst>
          <pc:docMk/>
          <pc:sldMk cId="4090982412" sldId="258"/>
        </pc:sldMkLst>
        <pc:spChg chg="del">
          <ac:chgData name="Veysi ADIN" userId="6aa890bf-2099-461b-ab5b-2b319c99c0c8" providerId="ADAL" clId="{CF475C8A-6665-446B-B737-12476B164988}" dt="2021-08-11T02:22:23.489" v="76" actId="478"/>
          <ac:spMkLst>
            <pc:docMk/>
            <pc:sldMk cId="4090982412" sldId="258"/>
            <ac:spMk id="2" creationId="{BB7F42E2-6E96-4151-B67F-89D4F8414438}"/>
          </ac:spMkLst>
        </pc:spChg>
        <pc:spChg chg="del">
          <ac:chgData name="Veysi ADIN" userId="6aa890bf-2099-461b-ab5b-2b319c99c0c8" providerId="ADAL" clId="{CF475C8A-6665-446B-B737-12476B164988}" dt="2021-08-11T02:22:21.642" v="75" actId="478"/>
          <ac:spMkLst>
            <pc:docMk/>
            <pc:sldMk cId="4090982412" sldId="258"/>
            <ac:spMk id="3" creationId="{47FFA31F-13E2-4C18-9249-679582371140}"/>
          </ac:spMkLst>
        </pc:spChg>
        <pc:spChg chg="mod topLvl">
          <ac:chgData name="Veysi ADIN" userId="6aa890bf-2099-461b-ab5b-2b319c99c0c8" providerId="ADAL" clId="{CF475C8A-6665-446B-B737-12476B164988}" dt="2021-08-11T02:24:52.798" v="155" actId="571"/>
          <ac:spMkLst>
            <pc:docMk/>
            <pc:sldMk cId="4090982412" sldId="258"/>
            <ac:spMk id="6" creationId="{9126A0BB-37C6-416D-B250-B1C6D91CA449}"/>
          </ac:spMkLst>
        </pc:spChg>
        <pc:spChg chg="mod topLvl">
          <ac:chgData name="Veysi ADIN" userId="6aa890bf-2099-461b-ab5b-2b319c99c0c8" providerId="ADAL" clId="{CF475C8A-6665-446B-B737-12476B164988}" dt="2021-08-11T02:24:52.798" v="155" actId="571"/>
          <ac:spMkLst>
            <pc:docMk/>
            <pc:sldMk cId="4090982412" sldId="258"/>
            <ac:spMk id="7" creationId="{42ECA9AF-14B3-4C5D-B5F6-CF85ED9EC77E}"/>
          </ac:spMkLst>
        </pc:spChg>
        <pc:spChg chg="mod topLvl">
          <ac:chgData name="Veysi ADIN" userId="6aa890bf-2099-461b-ab5b-2b319c99c0c8" providerId="ADAL" clId="{CF475C8A-6665-446B-B737-12476B164988}" dt="2021-08-11T02:24:52.798" v="155" actId="571"/>
          <ac:spMkLst>
            <pc:docMk/>
            <pc:sldMk cId="4090982412" sldId="258"/>
            <ac:spMk id="9" creationId="{C97C3E8C-AB6F-4D40-8F1B-B542FC68A0B4}"/>
          </ac:spMkLst>
        </pc:spChg>
        <pc:spChg chg="mod topLvl">
          <ac:chgData name="Veysi ADIN" userId="6aa890bf-2099-461b-ab5b-2b319c99c0c8" providerId="ADAL" clId="{CF475C8A-6665-446B-B737-12476B164988}" dt="2021-08-11T02:25:20.490" v="159" actId="1076"/>
          <ac:spMkLst>
            <pc:docMk/>
            <pc:sldMk cId="4090982412" sldId="258"/>
            <ac:spMk id="18" creationId="{CCA26765-3BF8-4C8C-B85B-BCC2C338F3B9}"/>
          </ac:spMkLst>
        </pc:spChg>
        <pc:spChg chg="mod topLvl">
          <ac:chgData name="Veysi ADIN" userId="6aa890bf-2099-461b-ab5b-2b319c99c0c8" providerId="ADAL" clId="{CF475C8A-6665-446B-B737-12476B164988}" dt="2021-08-11T02:24:52.798" v="155" actId="571"/>
          <ac:spMkLst>
            <pc:docMk/>
            <pc:sldMk cId="4090982412" sldId="258"/>
            <ac:spMk id="19" creationId="{5D47BB9B-9A7C-4CCA-A0DE-61CE8ED9CAE5}"/>
          </ac:spMkLst>
        </pc:spChg>
        <pc:spChg chg="mod topLvl">
          <ac:chgData name="Veysi ADIN" userId="6aa890bf-2099-461b-ab5b-2b319c99c0c8" providerId="ADAL" clId="{CF475C8A-6665-446B-B737-12476B164988}" dt="2021-08-11T02:25:20.490" v="159" actId="1076"/>
          <ac:spMkLst>
            <pc:docMk/>
            <pc:sldMk cId="4090982412" sldId="258"/>
            <ac:spMk id="22" creationId="{9207EFC1-ED99-476C-9D86-19AB2D27560B}"/>
          </ac:spMkLst>
        </pc:spChg>
        <pc:spChg chg="mod topLvl">
          <ac:chgData name="Veysi ADIN" userId="6aa890bf-2099-461b-ab5b-2b319c99c0c8" providerId="ADAL" clId="{CF475C8A-6665-446B-B737-12476B164988}" dt="2021-08-11T02:24:52.798" v="155" actId="571"/>
          <ac:spMkLst>
            <pc:docMk/>
            <pc:sldMk cId="4090982412" sldId="258"/>
            <ac:spMk id="26" creationId="{E10CFE2B-793C-46D6-9C91-2DFC1602FA36}"/>
          </ac:spMkLst>
        </pc:spChg>
        <pc:spChg chg="mod">
          <ac:chgData name="Veysi ADIN" userId="6aa890bf-2099-461b-ab5b-2b319c99c0c8" providerId="ADAL" clId="{CF475C8A-6665-446B-B737-12476B164988}" dt="2021-08-11T02:25:20.490" v="159" actId="1076"/>
          <ac:spMkLst>
            <pc:docMk/>
            <pc:sldMk cId="4090982412" sldId="258"/>
            <ac:spMk id="27" creationId="{6F1C3F20-46A5-4034-962F-FAEEA9EEB873}"/>
          </ac:spMkLst>
        </pc:spChg>
        <pc:spChg chg="mod">
          <ac:chgData name="Veysi ADIN" userId="6aa890bf-2099-461b-ab5b-2b319c99c0c8" providerId="ADAL" clId="{CF475C8A-6665-446B-B737-12476B164988}" dt="2021-08-11T02:25:20.490" v="159" actId="1076"/>
          <ac:spMkLst>
            <pc:docMk/>
            <pc:sldMk cId="4090982412" sldId="258"/>
            <ac:spMk id="28" creationId="{B2D792FB-94C6-4959-A62B-4F1317DFC866}"/>
          </ac:spMkLst>
        </pc:spChg>
        <pc:spChg chg="mod">
          <ac:chgData name="Veysi ADIN" userId="6aa890bf-2099-461b-ab5b-2b319c99c0c8" providerId="ADAL" clId="{CF475C8A-6665-446B-B737-12476B164988}" dt="2021-08-11T02:24:52.798" v="155" actId="571"/>
          <ac:spMkLst>
            <pc:docMk/>
            <pc:sldMk cId="4090982412" sldId="258"/>
            <ac:spMk id="29" creationId="{A05B395E-6D43-4610-AF81-904ED6E7103D}"/>
          </ac:spMkLst>
        </pc:spChg>
        <pc:spChg chg="mod">
          <ac:chgData name="Veysi ADIN" userId="6aa890bf-2099-461b-ab5b-2b319c99c0c8" providerId="ADAL" clId="{CF475C8A-6665-446B-B737-12476B164988}" dt="2021-08-11T02:24:52.798" v="155" actId="571"/>
          <ac:spMkLst>
            <pc:docMk/>
            <pc:sldMk cId="4090982412" sldId="258"/>
            <ac:spMk id="30" creationId="{09AA5F39-7E23-4698-91E0-F036F3518F73}"/>
          </ac:spMkLst>
        </pc:spChg>
        <pc:spChg chg="mod">
          <ac:chgData name="Veysi ADIN" userId="6aa890bf-2099-461b-ab5b-2b319c99c0c8" providerId="ADAL" clId="{CF475C8A-6665-446B-B737-12476B164988}" dt="2021-08-11T02:24:52.798" v="155" actId="571"/>
          <ac:spMkLst>
            <pc:docMk/>
            <pc:sldMk cId="4090982412" sldId="258"/>
            <ac:spMk id="31" creationId="{31B416A4-AED4-4C0E-8F02-5B8163E149FD}"/>
          </ac:spMkLst>
        </pc:spChg>
        <pc:spChg chg="mod">
          <ac:chgData name="Veysi ADIN" userId="6aa890bf-2099-461b-ab5b-2b319c99c0c8" providerId="ADAL" clId="{CF475C8A-6665-446B-B737-12476B164988}" dt="2021-08-11T02:24:52.798" v="155" actId="571"/>
          <ac:spMkLst>
            <pc:docMk/>
            <pc:sldMk cId="4090982412" sldId="258"/>
            <ac:spMk id="32" creationId="{E93DF357-DC9F-4F9B-842A-61F2ACA55237}"/>
          </ac:spMkLst>
        </pc:spChg>
        <pc:spChg chg="mod">
          <ac:chgData name="Veysi ADIN" userId="6aa890bf-2099-461b-ab5b-2b319c99c0c8" providerId="ADAL" clId="{CF475C8A-6665-446B-B737-12476B164988}" dt="2021-08-11T02:24:52.798" v="155" actId="571"/>
          <ac:spMkLst>
            <pc:docMk/>
            <pc:sldMk cId="4090982412" sldId="258"/>
            <ac:spMk id="33" creationId="{5061399E-9021-4D8D-94C1-96A39587DD94}"/>
          </ac:spMkLst>
        </pc:spChg>
        <pc:spChg chg="mod">
          <ac:chgData name="Veysi ADIN" userId="6aa890bf-2099-461b-ab5b-2b319c99c0c8" providerId="ADAL" clId="{CF475C8A-6665-446B-B737-12476B164988}" dt="2021-08-11T02:24:52.798" v="155" actId="571"/>
          <ac:spMkLst>
            <pc:docMk/>
            <pc:sldMk cId="4090982412" sldId="258"/>
            <ac:spMk id="34" creationId="{E0CA2E07-38C6-4A4B-8FC1-0F7875FD43F5}"/>
          </ac:spMkLst>
        </pc:spChg>
        <pc:spChg chg="add del mod">
          <ac:chgData name="Veysi ADIN" userId="6aa890bf-2099-461b-ab5b-2b319c99c0c8" providerId="ADAL" clId="{CF475C8A-6665-446B-B737-12476B164988}" dt="2021-08-11T02:22:48.946" v="99"/>
          <ac:spMkLst>
            <pc:docMk/>
            <pc:sldMk cId="4090982412" sldId="258"/>
            <ac:spMk id="35" creationId="{E467430F-72EC-4594-B903-B56BFC188299}"/>
          </ac:spMkLst>
        </pc:spChg>
        <pc:spChg chg="add mod">
          <ac:chgData name="Veysi ADIN" userId="6aa890bf-2099-461b-ab5b-2b319c99c0c8" providerId="ADAL" clId="{CF475C8A-6665-446B-B737-12476B164988}" dt="2021-08-11T02:24:52.798" v="155" actId="571"/>
          <ac:spMkLst>
            <pc:docMk/>
            <pc:sldMk cId="4090982412" sldId="258"/>
            <ac:spMk id="38" creationId="{9A1A2E7D-CBDC-41AB-A5DF-131D1D95F36A}"/>
          </ac:spMkLst>
        </pc:spChg>
        <pc:spChg chg="add mod">
          <ac:chgData name="Veysi ADIN" userId="6aa890bf-2099-461b-ab5b-2b319c99c0c8" providerId="ADAL" clId="{CF475C8A-6665-446B-B737-12476B164988}" dt="2021-08-11T02:24:52.798" v="155" actId="571"/>
          <ac:spMkLst>
            <pc:docMk/>
            <pc:sldMk cId="4090982412" sldId="258"/>
            <ac:spMk id="39" creationId="{6AF792D2-80E4-4B16-A5D3-CC0945941F56}"/>
          </ac:spMkLst>
        </pc:spChg>
        <pc:spChg chg="add mod">
          <ac:chgData name="Veysi ADIN" userId="6aa890bf-2099-461b-ab5b-2b319c99c0c8" providerId="ADAL" clId="{CF475C8A-6665-446B-B737-12476B164988}" dt="2021-08-11T02:24:52.798" v="155" actId="571"/>
          <ac:spMkLst>
            <pc:docMk/>
            <pc:sldMk cId="4090982412" sldId="258"/>
            <ac:spMk id="45" creationId="{1A84FB25-0E3A-4F42-BFD1-58DE69CA8A9C}"/>
          </ac:spMkLst>
        </pc:spChg>
        <pc:spChg chg="add mod">
          <ac:chgData name="Veysi ADIN" userId="6aa890bf-2099-461b-ab5b-2b319c99c0c8" providerId="ADAL" clId="{CF475C8A-6665-446B-B737-12476B164988}" dt="2021-08-11T02:24:52.798" v="155" actId="571"/>
          <ac:spMkLst>
            <pc:docMk/>
            <pc:sldMk cId="4090982412" sldId="258"/>
            <ac:spMk id="46" creationId="{79652F03-4974-4DAB-A144-5E432397F549}"/>
          </ac:spMkLst>
        </pc:spChg>
        <pc:spChg chg="add mod">
          <ac:chgData name="Veysi ADIN" userId="6aa890bf-2099-461b-ab5b-2b319c99c0c8" providerId="ADAL" clId="{CF475C8A-6665-446B-B737-12476B164988}" dt="2021-08-11T02:24:52.798" v="155" actId="571"/>
          <ac:spMkLst>
            <pc:docMk/>
            <pc:sldMk cId="4090982412" sldId="258"/>
            <ac:spMk id="47" creationId="{A03DC196-D2B4-4D50-8050-2590E5DA2ABE}"/>
          </ac:spMkLst>
        </pc:spChg>
        <pc:grpChg chg="add del mod">
          <ac:chgData name="Veysi ADIN" userId="6aa890bf-2099-461b-ab5b-2b319c99c0c8" providerId="ADAL" clId="{CF475C8A-6665-446B-B737-12476B164988}" dt="2021-08-11T02:24:27.808" v="151" actId="165"/>
          <ac:grpSpMkLst>
            <pc:docMk/>
            <pc:sldMk cId="4090982412" sldId="258"/>
            <ac:grpSpMk id="5" creationId="{A53A42D5-5A07-4D67-9630-C1EE90389BA8}"/>
          </ac:grpSpMkLst>
        </pc:grpChg>
        <pc:grpChg chg="mod topLvl">
          <ac:chgData name="Veysi ADIN" userId="6aa890bf-2099-461b-ab5b-2b319c99c0c8" providerId="ADAL" clId="{CF475C8A-6665-446B-B737-12476B164988}" dt="2021-08-11T02:24:52.798" v="155" actId="571"/>
          <ac:grpSpMkLst>
            <pc:docMk/>
            <pc:sldMk cId="4090982412" sldId="258"/>
            <ac:grpSpMk id="8" creationId="{E7A56FD9-8AA8-4354-9837-697C1436D0E9}"/>
          </ac:grpSpMkLst>
        </pc:grpChg>
        <pc:grpChg chg="mod topLvl">
          <ac:chgData name="Veysi ADIN" userId="6aa890bf-2099-461b-ab5b-2b319c99c0c8" providerId="ADAL" clId="{CF475C8A-6665-446B-B737-12476B164988}" dt="2021-08-11T02:24:52.798" v="155" actId="571"/>
          <ac:grpSpMkLst>
            <pc:docMk/>
            <pc:sldMk cId="4090982412" sldId="258"/>
            <ac:grpSpMk id="10" creationId="{E6D191B5-2524-49F8-A905-42C5F7D49F28}"/>
          </ac:grpSpMkLst>
        </pc:grpChg>
        <pc:grpChg chg="mod topLvl">
          <ac:chgData name="Veysi ADIN" userId="6aa890bf-2099-461b-ab5b-2b319c99c0c8" providerId="ADAL" clId="{CF475C8A-6665-446B-B737-12476B164988}" dt="2021-08-11T02:24:52.798" v="155" actId="571"/>
          <ac:grpSpMkLst>
            <pc:docMk/>
            <pc:sldMk cId="4090982412" sldId="258"/>
            <ac:grpSpMk id="20" creationId="{A38FEB3A-5B16-4979-876F-3C225B41F43F}"/>
          </ac:grpSpMkLst>
        </pc:grpChg>
        <pc:grpChg chg="mod topLvl">
          <ac:chgData name="Veysi ADIN" userId="6aa890bf-2099-461b-ab5b-2b319c99c0c8" providerId="ADAL" clId="{CF475C8A-6665-446B-B737-12476B164988}" dt="2021-08-11T02:24:52.798" v="155" actId="571"/>
          <ac:grpSpMkLst>
            <pc:docMk/>
            <pc:sldMk cId="4090982412" sldId="258"/>
            <ac:grpSpMk id="21" creationId="{C54D344F-8381-4345-ACB8-92D55EF9DCAA}"/>
          </ac:grpSpMkLst>
        </pc:grpChg>
        <pc:grpChg chg="add mod">
          <ac:chgData name="Veysi ADIN" userId="6aa890bf-2099-461b-ab5b-2b319c99c0c8" providerId="ADAL" clId="{CF475C8A-6665-446B-B737-12476B164988}" dt="2021-08-11T02:25:20.211" v="158" actId="14100"/>
          <ac:grpSpMkLst>
            <pc:docMk/>
            <pc:sldMk cId="4090982412" sldId="258"/>
            <ac:grpSpMk id="43" creationId="{45F427C2-4A8F-4C16-8EDA-B1E2A4A22891}"/>
          </ac:grpSpMkLst>
        </pc:grpChg>
        <pc:cxnChg chg="mod topLvl">
          <ac:chgData name="Veysi ADIN" userId="6aa890bf-2099-461b-ab5b-2b319c99c0c8" providerId="ADAL" clId="{CF475C8A-6665-446B-B737-12476B164988}" dt="2021-08-11T02:24:52.798" v="155" actId="571"/>
          <ac:cxnSpMkLst>
            <pc:docMk/>
            <pc:sldMk cId="4090982412" sldId="258"/>
            <ac:cxnSpMk id="11" creationId="{14AF6AEB-F959-4D40-9730-1DBE9398C2FB}"/>
          </ac:cxnSpMkLst>
        </pc:cxnChg>
        <pc:cxnChg chg="mod topLvl">
          <ac:chgData name="Veysi ADIN" userId="6aa890bf-2099-461b-ab5b-2b319c99c0c8" providerId="ADAL" clId="{CF475C8A-6665-446B-B737-12476B164988}" dt="2021-08-11T02:24:52.798" v="155" actId="571"/>
          <ac:cxnSpMkLst>
            <pc:docMk/>
            <pc:sldMk cId="4090982412" sldId="258"/>
            <ac:cxnSpMk id="12" creationId="{369F50A6-FED3-49D6-823E-01D0B8634E8B}"/>
          </ac:cxnSpMkLst>
        </pc:cxnChg>
        <pc:cxnChg chg="mod topLvl">
          <ac:chgData name="Veysi ADIN" userId="6aa890bf-2099-461b-ab5b-2b319c99c0c8" providerId="ADAL" clId="{CF475C8A-6665-446B-B737-12476B164988}" dt="2021-08-11T02:24:52.798" v="155" actId="571"/>
          <ac:cxnSpMkLst>
            <pc:docMk/>
            <pc:sldMk cId="4090982412" sldId="258"/>
            <ac:cxnSpMk id="13" creationId="{89FCF9C2-2AEE-40F8-9429-FD69FD349150}"/>
          </ac:cxnSpMkLst>
        </pc:cxnChg>
        <pc:cxnChg chg="mod topLvl">
          <ac:chgData name="Veysi ADIN" userId="6aa890bf-2099-461b-ab5b-2b319c99c0c8" providerId="ADAL" clId="{CF475C8A-6665-446B-B737-12476B164988}" dt="2021-08-11T02:24:52.798" v="155" actId="571"/>
          <ac:cxnSpMkLst>
            <pc:docMk/>
            <pc:sldMk cId="4090982412" sldId="258"/>
            <ac:cxnSpMk id="14" creationId="{0C0AB241-729F-4C90-B895-A12F443011FB}"/>
          </ac:cxnSpMkLst>
        </pc:cxnChg>
        <pc:cxnChg chg="mod topLvl">
          <ac:chgData name="Veysi ADIN" userId="6aa890bf-2099-461b-ab5b-2b319c99c0c8" providerId="ADAL" clId="{CF475C8A-6665-446B-B737-12476B164988}" dt="2021-08-11T02:24:52.798" v="155" actId="571"/>
          <ac:cxnSpMkLst>
            <pc:docMk/>
            <pc:sldMk cId="4090982412" sldId="258"/>
            <ac:cxnSpMk id="15" creationId="{38D11E64-3E40-41E1-9A8C-BFD9D9E91777}"/>
          </ac:cxnSpMkLst>
        </pc:cxnChg>
        <pc:cxnChg chg="mod topLvl">
          <ac:chgData name="Veysi ADIN" userId="6aa890bf-2099-461b-ab5b-2b319c99c0c8" providerId="ADAL" clId="{CF475C8A-6665-446B-B737-12476B164988}" dt="2021-08-11T02:24:52.798" v="155" actId="571"/>
          <ac:cxnSpMkLst>
            <pc:docMk/>
            <pc:sldMk cId="4090982412" sldId="258"/>
            <ac:cxnSpMk id="16" creationId="{A7518B4B-C7DA-47BA-AC7C-043D8EF2CEF4}"/>
          </ac:cxnSpMkLst>
        </pc:cxnChg>
        <pc:cxnChg chg="mod topLvl">
          <ac:chgData name="Veysi ADIN" userId="6aa890bf-2099-461b-ab5b-2b319c99c0c8" providerId="ADAL" clId="{CF475C8A-6665-446B-B737-12476B164988}" dt="2021-08-11T02:25:20.490" v="159" actId="1076"/>
          <ac:cxnSpMkLst>
            <pc:docMk/>
            <pc:sldMk cId="4090982412" sldId="258"/>
            <ac:cxnSpMk id="17" creationId="{2EC82E26-858D-416C-8AF0-C6FBB36198E3}"/>
          </ac:cxnSpMkLst>
        </pc:cxnChg>
        <pc:cxnChg chg="mod topLvl">
          <ac:chgData name="Veysi ADIN" userId="6aa890bf-2099-461b-ab5b-2b319c99c0c8" providerId="ADAL" clId="{CF475C8A-6665-446B-B737-12476B164988}" dt="2021-08-11T02:24:52.798" v="155" actId="571"/>
          <ac:cxnSpMkLst>
            <pc:docMk/>
            <pc:sldMk cId="4090982412" sldId="258"/>
            <ac:cxnSpMk id="23" creationId="{1529A877-C508-48E7-A5EC-AC5EC3E6FDEC}"/>
          </ac:cxnSpMkLst>
        </pc:cxnChg>
        <pc:cxnChg chg="mod topLvl">
          <ac:chgData name="Veysi ADIN" userId="6aa890bf-2099-461b-ab5b-2b319c99c0c8" providerId="ADAL" clId="{CF475C8A-6665-446B-B737-12476B164988}" dt="2021-08-11T02:24:52.798" v="155" actId="571"/>
          <ac:cxnSpMkLst>
            <pc:docMk/>
            <pc:sldMk cId="4090982412" sldId="258"/>
            <ac:cxnSpMk id="24" creationId="{2EA85B7B-D81C-4454-9B78-BD5CC0BB4E8D}"/>
          </ac:cxnSpMkLst>
        </pc:cxnChg>
        <pc:cxnChg chg="mod topLvl">
          <ac:chgData name="Veysi ADIN" userId="6aa890bf-2099-461b-ab5b-2b319c99c0c8" providerId="ADAL" clId="{CF475C8A-6665-446B-B737-12476B164988}" dt="2021-08-11T02:24:52.798" v="155" actId="571"/>
          <ac:cxnSpMkLst>
            <pc:docMk/>
            <pc:sldMk cId="4090982412" sldId="258"/>
            <ac:cxnSpMk id="25" creationId="{756C09A1-871B-49DB-8E8E-8B2C67846D67}"/>
          </ac:cxnSpMkLst>
        </pc:cxnChg>
        <pc:cxnChg chg="add del mod">
          <ac:chgData name="Veysi ADIN" userId="6aa890bf-2099-461b-ab5b-2b319c99c0c8" providerId="ADAL" clId="{CF475C8A-6665-446B-B737-12476B164988}" dt="2021-08-11T02:22:48.946" v="99"/>
          <ac:cxnSpMkLst>
            <pc:docMk/>
            <pc:sldMk cId="4090982412" sldId="258"/>
            <ac:cxnSpMk id="36" creationId="{03BFD835-8ADA-4EF4-A3D6-62C4D7A3F040}"/>
          </ac:cxnSpMkLst>
        </pc:cxnChg>
        <pc:cxnChg chg="add del mod">
          <ac:chgData name="Veysi ADIN" userId="6aa890bf-2099-461b-ab5b-2b319c99c0c8" providerId="ADAL" clId="{CF475C8A-6665-446B-B737-12476B164988}" dt="2021-08-11T02:22:48.946" v="99"/>
          <ac:cxnSpMkLst>
            <pc:docMk/>
            <pc:sldMk cId="4090982412" sldId="258"/>
            <ac:cxnSpMk id="37" creationId="{A6C37E59-0F79-48B9-B63C-68EA61EE6CC2}"/>
          </ac:cxnSpMkLst>
        </pc:cxnChg>
        <pc:cxnChg chg="add mod">
          <ac:chgData name="Veysi ADIN" userId="6aa890bf-2099-461b-ab5b-2b319c99c0c8" providerId="ADAL" clId="{CF475C8A-6665-446B-B737-12476B164988}" dt="2021-08-11T02:24:52.798" v="155" actId="571"/>
          <ac:cxnSpMkLst>
            <pc:docMk/>
            <pc:sldMk cId="4090982412" sldId="258"/>
            <ac:cxnSpMk id="40" creationId="{044A355B-F4C7-414C-AE8D-2E82B880BFAC}"/>
          </ac:cxnSpMkLst>
        </pc:cxnChg>
        <pc:cxnChg chg="add mod">
          <ac:chgData name="Veysi ADIN" userId="6aa890bf-2099-461b-ab5b-2b319c99c0c8" providerId="ADAL" clId="{CF475C8A-6665-446B-B737-12476B164988}" dt="2021-08-11T02:24:52.798" v="155" actId="571"/>
          <ac:cxnSpMkLst>
            <pc:docMk/>
            <pc:sldMk cId="4090982412" sldId="258"/>
            <ac:cxnSpMk id="41" creationId="{76F20B19-C5A4-4D8A-9191-5B452F1A26B3}"/>
          </ac:cxnSpMkLst>
        </pc:cxnChg>
        <pc:cxnChg chg="add mod">
          <ac:chgData name="Veysi ADIN" userId="6aa890bf-2099-461b-ab5b-2b319c99c0c8" providerId="ADAL" clId="{CF475C8A-6665-446B-B737-12476B164988}" dt="2021-08-11T02:24:52.798" v="155" actId="571"/>
          <ac:cxnSpMkLst>
            <pc:docMk/>
            <pc:sldMk cId="4090982412" sldId="258"/>
            <ac:cxnSpMk id="42" creationId="{28335F7A-9355-4A4C-8F75-C8ED0248727F}"/>
          </ac:cxnSpMkLst>
        </pc:cxnChg>
        <pc:cxnChg chg="add mod">
          <ac:chgData name="Veysi ADIN" userId="6aa890bf-2099-461b-ab5b-2b319c99c0c8" providerId="ADAL" clId="{CF475C8A-6665-446B-B737-12476B164988}" dt="2021-08-11T02:24:52.798" v="155" actId="571"/>
          <ac:cxnSpMkLst>
            <pc:docMk/>
            <pc:sldMk cId="4090982412" sldId="258"/>
            <ac:cxnSpMk id="44" creationId="{11414922-E0A8-410E-ABA9-6912A30770C2}"/>
          </ac:cxnSpMkLst>
        </pc:cxnChg>
      </pc:sldChg>
      <pc:sldChg chg="addSp delSp modSp add mod">
        <pc:chgData name="Veysi ADIN" userId="6aa890bf-2099-461b-ab5b-2b319c99c0c8" providerId="ADAL" clId="{CF475C8A-6665-446B-B737-12476B164988}" dt="2021-08-15T07:54:02.432" v="379" actId="11529"/>
        <pc:sldMkLst>
          <pc:docMk/>
          <pc:sldMk cId="3743172021" sldId="259"/>
        </pc:sldMkLst>
        <pc:spChg chg="del">
          <ac:chgData name="Veysi ADIN" userId="6aa890bf-2099-461b-ab5b-2b319c99c0c8" providerId="ADAL" clId="{CF475C8A-6665-446B-B737-12476B164988}" dt="2021-08-14T05:01:21.206" v="299" actId="478"/>
          <ac:spMkLst>
            <pc:docMk/>
            <pc:sldMk cId="3743172021" sldId="259"/>
            <ac:spMk id="2" creationId="{66B7C15D-4AC4-446F-BF56-2CB88E12D06A}"/>
          </ac:spMkLst>
        </pc:spChg>
        <pc:spChg chg="del">
          <ac:chgData name="Veysi ADIN" userId="6aa890bf-2099-461b-ab5b-2b319c99c0c8" providerId="ADAL" clId="{CF475C8A-6665-446B-B737-12476B164988}" dt="2021-08-14T04:56:35.514" v="185" actId="478"/>
          <ac:spMkLst>
            <pc:docMk/>
            <pc:sldMk cId="3743172021" sldId="259"/>
            <ac:spMk id="3" creationId="{00000000-0000-0000-0000-000000000000}"/>
          </ac:spMkLst>
        </pc:spChg>
        <pc:spChg chg="mod">
          <ac:chgData name="Veysi ADIN" userId="6aa890bf-2099-461b-ab5b-2b319c99c0c8" providerId="ADAL" clId="{CF475C8A-6665-446B-B737-12476B164988}" dt="2021-08-14T05:00:22.684" v="270" actId="165"/>
          <ac:spMkLst>
            <pc:docMk/>
            <pc:sldMk cId="3743172021" sldId="259"/>
            <ac:spMk id="5" creationId="{D4F30D65-B684-4C06-BBB9-1C2490C78A62}"/>
          </ac:spMkLst>
        </pc:spChg>
        <pc:spChg chg="mod">
          <ac:chgData name="Veysi ADIN" userId="6aa890bf-2099-461b-ab5b-2b319c99c0c8" providerId="ADAL" clId="{CF475C8A-6665-446B-B737-12476B164988}" dt="2021-08-14T05:00:22.684" v="270" actId="165"/>
          <ac:spMkLst>
            <pc:docMk/>
            <pc:sldMk cId="3743172021" sldId="259"/>
            <ac:spMk id="6" creationId="{32CD2DB0-82E1-4970-A973-DFECF05E6341}"/>
          </ac:spMkLst>
        </pc:spChg>
        <pc:spChg chg="mod">
          <ac:chgData name="Veysi ADIN" userId="6aa890bf-2099-461b-ab5b-2b319c99c0c8" providerId="ADAL" clId="{CF475C8A-6665-446B-B737-12476B164988}" dt="2021-08-14T05:00:22.684" v="270" actId="165"/>
          <ac:spMkLst>
            <pc:docMk/>
            <pc:sldMk cId="3743172021" sldId="259"/>
            <ac:spMk id="7" creationId="{BDF5580C-4C28-441B-857C-E21F8BB6DDD8}"/>
          </ac:spMkLst>
        </pc:spChg>
        <pc:spChg chg="mod">
          <ac:chgData name="Veysi ADIN" userId="6aa890bf-2099-461b-ab5b-2b319c99c0c8" providerId="ADAL" clId="{CF475C8A-6665-446B-B737-12476B164988}" dt="2021-08-14T05:00:22.684" v="270" actId="165"/>
          <ac:spMkLst>
            <pc:docMk/>
            <pc:sldMk cId="3743172021" sldId="259"/>
            <ac:spMk id="8" creationId="{58025AA5-A6BE-460E-A430-2B5B52D7D2D0}"/>
          </ac:spMkLst>
        </pc:spChg>
        <pc:spChg chg="mod">
          <ac:chgData name="Veysi ADIN" userId="6aa890bf-2099-461b-ab5b-2b319c99c0c8" providerId="ADAL" clId="{CF475C8A-6665-446B-B737-12476B164988}" dt="2021-08-14T05:00:22.684" v="270" actId="165"/>
          <ac:spMkLst>
            <pc:docMk/>
            <pc:sldMk cId="3743172021" sldId="259"/>
            <ac:spMk id="10" creationId="{CA2F30FE-70DB-4944-97D4-F26BAC47B63A}"/>
          </ac:spMkLst>
        </pc:spChg>
        <pc:spChg chg="mod">
          <ac:chgData name="Veysi ADIN" userId="6aa890bf-2099-461b-ab5b-2b319c99c0c8" providerId="ADAL" clId="{CF475C8A-6665-446B-B737-12476B164988}" dt="2021-08-14T05:00:22.684" v="270" actId="165"/>
          <ac:spMkLst>
            <pc:docMk/>
            <pc:sldMk cId="3743172021" sldId="259"/>
            <ac:spMk id="12" creationId="{FA0F0E6D-F4FB-4AB5-BA1B-BC4222BEDBAD}"/>
          </ac:spMkLst>
        </pc:spChg>
        <pc:spChg chg="mod">
          <ac:chgData name="Veysi ADIN" userId="6aa890bf-2099-461b-ab5b-2b319c99c0c8" providerId="ADAL" clId="{CF475C8A-6665-446B-B737-12476B164988}" dt="2021-08-14T05:00:22.684" v="270" actId="165"/>
          <ac:spMkLst>
            <pc:docMk/>
            <pc:sldMk cId="3743172021" sldId="259"/>
            <ac:spMk id="13" creationId="{2B07BD28-B251-44B9-9B14-D880E1374D15}"/>
          </ac:spMkLst>
        </pc:spChg>
        <pc:spChg chg="mod">
          <ac:chgData name="Veysi ADIN" userId="6aa890bf-2099-461b-ab5b-2b319c99c0c8" providerId="ADAL" clId="{CF475C8A-6665-446B-B737-12476B164988}" dt="2021-08-14T05:00:22.684" v="270" actId="165"/>
          <ac:spMkLst>
            <pc:docMk/>
            <pc:sldMk cId="3743172021" sldId="259"/>
            <ac:spMk id="14" creationId="{1D29D752-AEE5-4745-BEC9-18D6D892290C}"/>
          </ac:spMkLst>
        </pc:spChg>
        <pc:spChg chg="mod">
          <ac:chgData name="Veysi ADIN" userId="6aa890bf-2099-461b-ab5b-2b319c99c0c8" providerId="ADAL" clId="{CF475C8A-6665-446B-B737-12476B164988}" dt="2021-08-14T05:00:22.684" v="270" actId="165"/>
          <ac:spMkLst>
            <pc:docMk/>
            <pc:sldMk cId="3743172021" sldId="259"/>
            <ac:spMk id="15" creationId="{9E8B5E37-AD46-4970-B009-C85BE8155B9D}"/>
          </ac:spMkLst>
        </pc:spChg>
        <pc:spChg chg="mod">
          <ac:chgData name="Veysi ADIN" userId="6aa890bf-2099-461b-ab5b-2b319c99c0c8" providerId="ADAL" clId="{CF475C8A-6665-446B-B737-12476B164988}" dt="2021-08-14T05:00:22.684" v="270" actId="165"/>
          <ac:spMkLst>
            <pc:docMk/>
            <pc:sldMk cId="3743172021" sldId="259"/>
            <ac:spMk id="31" creationId="{ADCED1CE-0838-4062-9D04-202028F6EB7C}"/>
          </ac:spMkLst>
        </pc:spChg>
        <pc:spChg chg="mod">
          <ac:chgData name="Veysi ADIN" userId="6aa890bf-2099-461b-ab5b-2b319c99c0c8" providerId="ADAL" clId="{CF475C8A-6665-446B-B737-12476B164988}" dt="2021-08-14T05:00:22.684" v="270" actId="165"/>
          <ac:spMkLst>
            <pc:docMk/>
            <pc:sldMk cId="3743172021" sldId="259"/>
            <ac:spMk id="32" creationId="{5B05B741-ECC2-4F57-B47F-A574F8A35F14}"/>
          </ac:spMkLst>
        </pc:spChg>
        <pc:spChg chg="mod">
          <ac:chgData name="Veysi ADIN" userId="6aa890bf-2099-461b-ab5b-2b319c99c0c8" providerId="ADAL" clId="{CF475C8A-6665-446B-B737-12476B164988}" dt="2021-08-14T05:00:22.684" v="270" actId="165"/>
          <ac:spMkLst>
            <pc:docMk/>
            <pc:sldMk cId="3743172021" sldId="259"/>
            <ac:spMk id="33" creationId="{FD72D151-EC1D-4E67-92B9-15E1A44CACF9}"/>
          </ac:spMkLst>
        </pc:spChg>
        <pc:spChg chg="mod">
          <ac:chgData name="Veysi ADIN" userId="6aa890bf-2099-461b-ab5b-2b319c99c0c8" providerId="ADAL" clId="{CF475C8A-6665-446B-B737-12476B164988}" dt="2021-08-14T05:05:50.211" v="360" actId="1076"/>
          <ac:spMkLst>
            <pc:docMk/>
            <pc:sldMk cId="3743172021" sldId="259"/>
            <ac:spMk id="34" creationId="{378DA5A9-569C-45A5-A7B4-25B81721916D}"/>
          </ac:spMkLst>
        </pc:spChg>
        <pc:spChg chg="mod">
          <ac:chgData name="Veysi ADIN" userId="6aa890bf-2099-461b-ab5b-2b319c99c0c8" providerId="ADAL" clId="{CF475C8A-6665-446B-B737-12476B164988}" dt="2021-08-14T05:00:22.684" v="270" actId="165"/>
          <ac:spMkLst>
            <pc:docMk/>
            <pc:sldMk cId="3743172021" sldId="259"/>
            <ac:spMk id="35" creationId="{C7DB1039-AEF9-4758-A431-56522BD8CD51}"/>
          </ac:spMkLst>
        </pc:spChg>
        <pc:spChg chg="mod">
          <ac:chgData name="Veysi ADIN" userId="6aa890bf-2099-461b-ab5b-2b319c99c0c8" providerId="ADAL" clId="{CF475C8A-6665-446B-B737-12476B164988}" dt="2021-08-14T05:00:22.684" v="270" actId="165"/>
          <ac:spMkLst>
            <pc:docMk/>
            <pc:sldMk cId="3743172021" sldId="259"/>
            <ac:spMk id="36" creationId="{BA08811C-1AFB-4A0A-BD19-E4C981E09025}"/>
          </ac:spMkLst>
        </pc:spChg>
        <pc:spChg chg="mod">
          <ac:chgData name="Veysi ADIN" userId="6aa890bf-2099-461b-ab5b-2b319c99c0c8" providerId="ADAL" clId="{CF475C8A-6665-446B-B737-12476B164988}" dt="2021-08-14T05:05:57.146" v="361" actId="1076"/>
          <ac:spMkLst>
            <pc:docMk/>
            <pc:sldMk cId="3743172021" sldId="259"/>
            <ac:spMk id="37" creationId="{8EAE28DC-0F5E-4E37-B69F-20F0FC631E22}"/>
          </ac:spMkLst>
        </pc:spChg>
        <pc:spChg chg="add del mod">
          <ac:chgData name="Veysi ADIN" userId="6aa890bf-2099-461b-ab5b-2b319c99c0c8" providerId="ADAL" clId="{CF475C8A-6665-446B-B737-12476B164988}" dt="2021-08-14T04:56:38.859" v="186" actId="478"/>
          <ac:spMkLst>
            <pc:docMk/>
            <pc:sldMk cId="3743172021" sldId="259"/>
            <ac:spMk id="43" creationId="{3CFDCC17-5305-40E9-89A4-2D2A5E36456B}"/>
          </ac:spMkLst>
        </pc:spChg>
        <pc:spChg chg="add mod topLvl">
          <ac:chgData name="Veysi ADIN" userId="6aa890bf-2099-461b-ab5b-2b319c99c0c8" providerId="ADAL" clId="{CF475C8A-6665-446B-B737-12476B164988}" dt="2021-08-14T05:01:50.422" v="301" actId="164"/>
          <ac:spMkLst>
            <pc:docMk/>
            <pc:sldMk cId="3743172021" sldId="259"/>
            <ac:spMk id="45" creationId="{FFFEABB2-9AC5-4543-B416-22B84DCD7631}"/>
          </ac:spMkLst>
        </pc:spChg>
        <pc:spChg chg="add mod topLvl">
          <ac:chgData name="Veysi ADIN" userId="6aa890bf-2099-461b-ab5b-2b319c99c0c8" providerId="ADAL" clId="{CF475C8A-6665-446B-B737-12476B164988}" dt="2021-08-14T05:00:27.064" v="271" actId="164"/>
          <ac:spMkLst>
            <pc:docMk/>
            <pc:sldMk cId="3743172021" sldId="259"/>
            <ac:spMk id="49" creationId="{F9731B63-1BF6-41EC-A6F8-9F0ECA3E473B}"/>
          </ac:spMkLst>
        </pc:spChg>
        <pc:spChg chg="mod">
          <ac:chgData name="Veysi ADIN" userId="6aa890bf-2099-461b-ab5b-2b319c99c0c8" providerId="ADAL" clId="{CF475C8A-6665-446B-B737-12476B164988}" dt="2021-08-14T05:00:22.684" v="270" actId="165"/>
          <ac:spMkLst>
            <pc:docMk/>
            <pc:sldMk cId="3743172021" sldId="259"/>
            <ac:spMk id="50" creationId="{41AC53F0-8DC2-44A6-87FF-C48AD8193F88}"/>
          </ac:spMkLst>
        </pc:spChg>
        <pc:spChg chg="mod">
          <ac:chgData name="Veysi ADIN" userId="6aa890bf-2099-461b-ab5b-2b319c99c0c8" providerId="ADAL" clId="{CF475C8A-6665-446B-B737-12476B164988}" dt="2021-08-14T05:00:22.684" v="270" actId="165"/>
          <ac:spMkLst>
            <pc:docMk/>
            <pc:sldMk cId="3743172021" sldId="259"/>
            <ac:spMk id="51" creationId="{5DA79A6C-E88C-45B1-B4B0-9EAEAAEF245B}"/>
          </ac:spMkLst>
        </pc:spChg>
        <pc:spChg chg="add mod topLvl">
          <ac:chgData name="Veysi ADIN" userId="6aa890bf-2099-461b-ab5b-2b319c99c0c8" providerId="ADAL" clId="{CF475C8A-6665-446B-B737-12476B164988}" dt="2021-08-14T05:00:32.561" v="274" actId="164"/>
          <ac:spMkLst>
            <pc:docMk/>
            <pc:sldMk cId="3743172021" sldId="259"/>
            <ac:spMk id="52" creationId="{AC66E023-A454-40B9-AB1A-F26818F5120A}"/>
          </ac:spMkLst>
        </pc:spChg>
        <pc:spChg chg="add mod">
          <ac:chgData name="Veysi ADIN" userId="6aa890bf-2099-461b-ab5b-2b319c99c0c8" providerId="ADAL" clId="{CF475C8A-6665-446B-B737-12476B164988}" dt="2021-08-14T04:59:56.147" v="262" actId="164"/>
          <ac:spMkLst>
            <pc:docMk/>
            <pc:sldMk cId="3743172021" sldId="259"/>
            <ac:spMk id="53" creationId="{4DA0FCFF-62D1-47FA-A095-73C70224F56B}"/>
          </ac:spMkLst>
        </pc:spChg>
        <pc:spChg chg="add mod">
          <ac:chgData name="Veysi ADIN" userId="6aa890bf-2099-461b-ab5b-2b319c99c0c8" providerId="ADAL" clId="{CF475C8A-6665-446B-B737-12476B164988}" dt="2021-08-14T04:59:56.147" v="262" actId="164"/>
          <ac:spMkLst>
            <pc:docMk/>
            <pc:sldMk cId="3743172021" sldId="259"/>
            <ac:spMk id="54" creationId="{8FFE3B93-9059-4843-B88F-A2362943D797}"/>
          </ac:spMkLst>
        </pc:spChg>
        <pc:spChg chg="add mod">
          <ac:chgData name="Veysi ADIN" userId="6aa890bf-2099-461b-ab5b-2b319c99c0c8" providerId="ADAL" clId="{CF475C8A-6665-446B-B737-12476B164988}" dt="2021-08-14T05:00:45.055" v="278" actId="164"/>
          <ac:spMkLst>
            <pc:docMk/>
            <pc:sldMk cId="3743172021" sldId="259"/>
            <ac:spMk id="58" creationId="{321E3260-EA80-482C-A148-AB104E5ACBA9}"/>
          </ac:spMkLst>
        </pc:spChg>
        <pc:spChg chg="add mod">
          <ac:chgData name="Veysi ADIN" userId="6aa890bf-2099-461b-ab5b-2b319c99c0c8" providerId="ADAL" clId="{CF475C8A-6665-446B-B737-12476B164988}" dt="2021-08-14T05:00:45.055" v="278" actId="164"/>
          <ac:spMkLst>
            <pc:docMk/>
            <pc:sldMk cId="3743172021" sldId="259"/>
            <ac:spMk id="59" creationId="{99CBF07C-3942-47F9-ABD4-AE5BF2F776AE}"/>
          </ac:spMkLst>
        </pc:spChg>
        <pc:spChg chg="add mod">
          <ac:chgData name="Veysi ADIN" userId="6aa890bf-2099-461b-ab5b-2b319c99c0c8" providerId="ADAL" clId="{CF475C8A-6665-446B-B737-12476B164988}" dt="2021-08-14T05:01:50.422" v="301" actId="164"/>
          <ac:spMkLst>
            <pc:docMk/>
            <pc:sldMk cId="3743172021" sldId="259"/>
            <ac:spMk id="61" creationId="{7922F133-001F-4F7F-BBC6-3D12DE46A57A}"/>
          </ac:spMkLst>
        </pc:spChg>
        <pc:spChg chg="add del mod">
          <ac:chgData name="Veysi ADIN" userId="6aa890bf-2099-461b-ab5b-2b319c99c0c8" providerId="ADAL" clId="{CF475C8A-6665-446B-B737-12476B164988}" dt="2021-08-14T05:01:23.108" v="300" actId="478"/>
          <ac:spMkLst>
            <pc:docMk/>
            <pc:sldMk cId="3743172021" sldId="259"/>
            <ac:spMk id="63" creationId="{C764F718-1507-47F4-B0C2-E433A2551EEB}"/>
          </ac:spMkLst>
        </pc:spChg>
        <pc:spChg chg="add mod">
          <ac:chgData name="Veysi ADIN" userId="6aa890bf-2099-461b-ab5b-2b319c99c0c8" providerId="ADAL" clId="{CF475C8A-6665-446B-B737-12476B164988}" dt="2021-08-14T05:40:47.419" v="376" actId="1582"/>
          <ac:spMkLst>
            <pc:docMk/>
            <pc:sldMk cId="3743172021" sldId="259"/>
            <ac:spMk id="65" creationId="{C1305FA2-AC27-47F7-B45F-CB524C8B180B}"/>
          </ac:spMkLst>
        </pc:spChg>
        <pc:spChg chg="add mod">
          <ac:chgData name="Veysi ADIN" userId="6aa890bf-2099-461b-ab5b-2b319c99c0c8" providerId="ADAL" clId="{CF475C8A-6665-446B-B737-12476B164988}" dt="2021-08-14T05:40:41.115" v="375" actId="1582"/>
          <ac:spMkLst>
            <pc:docMk/>
            <pc:sldMk cId="3743172021" sldId="259"/>
            <ac:spMk id="66" creationId="{5565E2A9-344B-4C85-9C1A-630582BF7134}"/>
          </ac:spMkLst>
        </pc:spChg>
        <pc:spChg chg="add mod">
          <ac:chgData name="Veysi ADIN" userId="6aa890bf-2099-461b-ab5b-2b319c99c0c8" providerId="ADAL" clId="{CF475C8A-6665-446B-B737-12476B164988}" dt="2021-08-14T05:40:53.861" v="377" actId="1582"/>
          <ac:spMkLst>
            <pc:docMk/>
            <pc:sldMk cId="3743172021" sldId="259"/>
            <ac:spMk id="67" creationId="{D15FCECC-5DA7-4FB3-A5A0-F02CB67A6DD8}"/>
          </ac:spMkLst>
        </pc:spChg>
        <pc:spChg chg="add mod">
          <ac:chgData name="Veysi ADIN" userId="6aa890bf-2099-461b-ab5b-2b319c99c0c8" providerId="ADAL" clId="{CF475C8A-6665-446B-B737-12476B164988}" dt="2021-08-14T05:40:34.824" v="374" actId="1582"/>
          <ac:spMkLst>
            <pc:docMk/>
            <pc:sldMk cId="3743172021" sldId="259"/>
            <ac:spMk id="68" creationId="{99A0972C-4569-4338-A61E-EC5F4679EDB1}"/>
          </ac:spMkLst>
        </pc:spChg>
        <pc:spChg chg="add del">
          <ac:chgData name="Veysi ADIN" userId="6aa890bf-2099-461b-ab5b-2b319c99c0c8" providerId="ADAL" clId="{CF475C8A-6665-446B-B737-12476B164988}" dt="2021-08-15T07:54:02.432" v="379" actId="11529"/>
          <ac:spMkLst>
            <pc:docMk/>
            <pc:sldMk cId="3743172021" sldId="259"/>
            <ac:spMk id="76" creationId="{1F0A1F74-04CE-43FB-A390-7B1152A4B7C1}"/>
          </ac:spMkLst>
        </pc:spChg>
        <pc:grpChg chg="mod">
          <ac:chgData name="Veysi ADIN" userId="6aa890bf-2099-461b-ab5b-2b319c99c0c8" providerId="ADAL" clId="{CF475C8A-6665-446B-B737-12476B164988}" dt="2021-08-14T05:00:22.684" v="270" actId="165"/>
          <ac:grpSpMkLst>
            <pc:docMk/>
            <pc:sldMk cId="3743172021" sldId="259"/>
            <ac:grpSpMk id="4" creationId="{0C5CAED8-279C-4EF7-9488-07A5AA0BE2B6}"/>
          </ac:grpSpMkLst>
        </pc:grpChg>
        <pc:grpChg chg="mod">
          <ac:chgData name="Veysi ADIN" userId="6aa890bf-2099-461b-ab5b-2b319c99c0c8" providerId="ADAL" clId="{CF475C8A-6665-446B-B737-12476B164988}" dt="2021-08-14T05:00:22.684" v="270" actId="165"/>
          <ac:grpSpMkLst>
            <pc:docMk/>
            <pc:sldMk cId="3743172021" sldId="259"/>
            <ac:grpSpMk id="9" creationId="{6CC66C81-17ED-414C-86C5-D5542CE57E06}"/>
          </ac:grpSpMkLst>
        </pc:grpChg>
        <pc:grpChg chg="mod">
          <ac:chgData name="Veysi ADIN" userId="6aa890bf-2099-461b-ab5b-2b319c99c0c8" providerId="ADAL" clId="{CF475C8A-6665-446B-B737-12476B164988}" dt="2021-08-14T05:00:22.684" v="270" actId="165"/>
          <ac:grpSpMkLst>
            <pc:docMk/>
            <pc:sldMk cId="3743172021" sldId="259"/>
            <ac:grpSpMk id="11" creationId="{83537716-6199-4DBA-8934-4A7EDE451D13}"/>
          </ac:grpSpMkLst>
        </pc:grpChg>
        <pc:grpChg chg="mod topLvl">
          <ac:chgData name="Veysi ADIN" userId="6aa890bf-2099-461b-ab5b-2b319c99c0c8" providerId="ADAL" clId="{CF475C8A-6665-446B-B737-12476B164988}" dt="2021-08-14T05:00:27.064" v="271" actId="164"/>
          <ac:grpSpMkLst>
            <pc:docMk/>
            <pc:sldMk cId="3743172021" sldId="259"/>
            <ac:grpSpMk id="22" creationId="{C509E89C-E078-4803-BE1F-1D2FA9CDAC0D}"/>
          </ac:grpSpMkLst>
        </pc:grpChg>
        <pc:grpChg chg="mod topLvl">
          <ac:chgData name="Veysi ADIN" userId="6aa890bf-2099-461b-ab5b-2b319c99c0c8" providerId="ADAL" clId="{CF475C8A-6665-446B-B737-12476B164988}" dt="2021-08-14T05:01:50.422" v="301" actId="164"/>
          <ac:grpSpMkLst>
            <pc:docMk/>
            <pc:sldMk cId="3743172021" sldId="259"/>
            <ac:grpSpMk id="41" creationId="{9C66E9A1-0B1A-4761-9843-05A4AC7FA42B}"/>
          </ac:grpSpMkLst>
        </pc:grpChg>
        <pc:grpChg chg="add del mod">
          <ac:chgData name="Veysi ADIN" userId="6aa890bf-2099-461b-ab5b-2b319c99c0c8" providerId="ADAL" clId="{CF475C8A-6665-446B-B737-12476B164988}" dt="2021-08-14T05:00:22.684" v="270" actId="165"/>
          <ac:grpSpMkLst>
            <pc:docMk/>
            <pc:sldMk cId="3743172021" sldId="259"/>
            <ac:grpSpMk id="46" creationId="{1A1400A4-8F2B-445D-BD3F-A50899665B3E}"/>
          </ac:grpSpMkLst>
        </pc:grpChg>
        <pc:grpChg chg="add del mod">
          <ac:chgData name="Veysi ADIN" userId="6aa890bf-2099-461b-ab5b-2b319c99c0c8" providerId="ADAL" clId="{CF475C8A-6665-446B-B737-12476B164988}" dt="2021-08-14T05:00:07.040" v="266" actId="21"/>
          <ac:grpSpMkLst>
            <pc:docMk/>
            <pc:sldMk cId="3743172021" sldId="259"/>
            <ac:grpSpMk id="55" creationId="{C9FF5F35-7734-4F7F-9B52-53E6715E0E25}"/>
          </ac:grpSpMkLst>
        </pc:grpChg>
        <pc:grpChg chg="add mod">
          <ac:chgData name="Veysi ADIN" userId="6aa890bf-2099-461b-ab5b-2b319c99c0c8" providerId="ADAL" clId="{CF475C8A-6665-446B-B737-12476B164988}" dt="2021-08-14T05:00:32.561" v="274" actId="164"/>
          <ac:grpSpMkLst>
            <pc:docMk/>
            <pc:sldMk cId="3743172021" sldId="259"/>
            <ac:grpSpMk id="56" creationId="{AF03A40D-1CA9-4E84-AF21-1C1662EAAAE3}"/>
          </ac:grpSpMkLst>
        </pc:grpChg>
        <pc:grpChg chg="add mod">
          <ac:chgData name="Veysi ADIN" userId="6aa890bf-2099-461b-ab5b-2b319c99c0c8" providerId="ADAL" clId="{CF475C8A-6665-446B-B737-12476B164988}" dt="2021-08-14T05:01:50.422" v="301" actId="164"/>
          <ac:grpSpMkLst>
            <pc:docMk/>
            <pc:sldMk cId="3743172021" sldId="259"/>
            <ac:grpSpMk id="57" creationId="{8A40C0F8-2B35-40C8-84FF-FE854A19D9E5}"/>
          </ac:grpSpMkLst>
        </pc:grpChg>
        <pc:grpChg chg="add mod">
          <ac:chgData name="Veysi ADIN" userId="6aa890bf-2099-461b-ab5b-2b319c99c0c8" providerId="ADAL" clId="{CF475C8A-6665-446B-B737-12476B164988}" dt="2021-08-14T05:01:50.422" v="301" actId="164"/>
          <ac:grpSpMkLst>
            <pc:docMk/>
            <pc:sldMk cId="3743172021" sldId="259"/>
            <ac:grpSpMk id="60" creationId="{0D7D6987-2CCD-4980-A2C0-F1091A39F50F}"/>
          </ac:grpSpMkLst>
        </pc:grpChg>
        <pc:grpChg chg="add mod">
          <ac:chgData name="Veysi ADIN" userId="6aa890bf-2099-461b-ab5b-2b319c99c0c8" providerId="ADAL" clId="{CF475C8A-6665-446B-B737-12476B164988}" dt="2021-08-14T05:04:14.905" v="359" actId="164"/>
          <ac:grpSpMkLst>
            <pc:docMk/>
            <pc:sldMk cId="3743172021" sldId="259"/>
            <ac:grpSpMk id="64" creationId="{C818112F-D1E3-4677-8A8B-7DA2336593D7}"/>
          </ac:grpSpMkLst>
        </pc:grpChg>
        <pc:grpChg chg="add mod">
          <ac:chgData name="Veysi ADIN" userId="6aa890bf-2099-461b-ab5b-2b319c99c0c8" providerId="ADAL" clId="{CF475C8A-6665-446B-B737-12476B164988}" dt="2021-08-14T05:04:14.905" v="359" actId="164"/>
          <ac:grpSpMkLst>
            <pc:docMk/>
            <pc:sldMk cId="3743172021" sldId="259"/>
            <ac:grpSpMk id="69" creationId="{C7DAB77D-467E-475A-92CB-1607C4351A89}"/>
          </ac:grpSpMkLst>
        </pc:grpChg>
        <pc:cxnChg chg="mod">
          <ac:chgData name="Veysi ADIN" userId="6aa890bf-2099-461b-ab5b-2b319c99c0c8" providerId="ADAL" clId="{CF475C8A-6665-446B-B737-12476B164988}" dt="2021-08-14T05:00:22.684" v="270" actId="165"/>
          <ac:cxnSpMkLst>
            <pc:docMk/>
            <pc:sldMk cId="3743172021" sldId="259"/>
            <ac:cxnSpMk id="17" creationId="{2F09F351-9B59-424C-BBE1-38978FCABB53}"/>
          </ac:cxnSpMkLst>
        </pc:cxnChg>
        <pc:cxnChg chg="mod">
          <ac:chgData name="Veysi ADIN" userId="6aa890bf-2099-461b-ab5b-2b319c99c0c8" providerId="ADAL" clId="{CF475C8A-6665-446B-B737-12476B164988}" dt="2021-08-14T05:00:22.684" v="270" actId="165"/>
          <ac:cxnSpMkLst>
            <pc:docMk/>
            <pc:sldMk cId="3743172021" sldId="259"/>
            <ac:cxnSpMk id="19" creationId="{517C4313-3B02-48C7-8F8C-3089CC87FEFA}"/>
          </ac:cxnSpMkLst>
        </pc:cxnChg>
        <pc:cxnChg chg="mod">
          <ac:chgData name="Veysi ADIN" userId="6aa890bf-2099-461b-ab5b-2b319c99c0c8" providerId="ADAL" clId="{CF475C8A-6665-446B-B737-12476B164988}" dt="2021-08-14T05:00:22.684" v="270" actId="165"/>
          <ac:cxnSpMkLst>
            <pc:docMk/>
            <pc:sldMk cId="3743172021" sldId="259"/>
            <ac:cxnSpMk id="20" creationId="{84D9D53B-2717-4C8B-B2E2-831B6A234985}"/>
          </ac:cxnSpMkLst>
        </pc:cxnChg>
        <pc:cxnChg chg="mod">
          <ac:chgData name="Veysi ADIN" userId="6aa890bf-2099-461b-ab5b-2b319c99c0c8" providerId="ADAL" clId="{CF475C8A-6665-446B-B737-12476B164988}" dt="2021-08-14T05:00:22.684" v="270" actId="165"/>
          <ac:cxnSpMkLst>
            <pc:docMk/>
            <pc:sldMk cId="3743172021" sldId="259"/>
            <ac:cxnSpMk id="21" creationId="{A147FF74-2B4B-4FC5-81CD-0C4D5878D44F}"/>
          </ac:cxnSpMkLst>
        </pc:cxnChg>
        <pc:cxnChg chg="mod">
          <ac:chgData name="Veysi ADIN" userId="6aa890bf-2099-461b-ab5b-2b319c99c0c8" providerId="ADAL" clId="{CF475C8A-6665-446B-B737-12476B164988}" dt="2021-08-14T05:00:22.684" v="270" actId="165"/>
          <ac:cxnSpMkLst>
            <pc:docMk/>
            <pc:sldMk cId="3743172021" sldId="259"/>
            <ac:cxnSpMk id="24" creationId="{AC404719-EA2D-4D4A-AE35-94E2A08ECACF}"/>
          </ac:cxnSpMkLst>
        </pc:cxnChg>
        <pc:cxnChg chg="mod">
          <ac:chgData name="Veysi ADIN" userId="6aa890bf-2099-461b-ab5b-2b319c99c0c8" providerId="ADAL" clId="{CF475C8A-6665-446B-B737-12476B164988}" dt="2021-08-14T05:00:22.684" v="270" actId="165"/>
          <ac:cxnSpMkLst>
            <pc:docMk/>
            <pc:sldMk cId="3743172021" sldId="259"/>
            <ac:cxnSpMk id="25" creationId="{8D4DB79B-77DB-4B09-97FA-6E8FF30136CE}"/>
          </ac:cxnSpMkLst>
        </pc:cxnChg>
        <pc:cxnChg chg="mod">
          <ac:chgData name="Veysi ADIN" userId="6aa890bf-2099-461b-ab5b-2b319c99c0c8" providerId="ADAL" clId="{CF475C8A-6665-446B-B737-12476B164988}" dt="2021-08-14T05:05:57.146" v="361" actId="1076"/>
          <ac:cxnSpMkLst>
            <pc:docMk/>
            <pc:sldMk cId="3743172021" sldId="259"/>
            <ac:cxnSpMk id="27" creationId="{8D93D355-F6CD-40C8-9915-150F9E33ADAC}"/>
          </ac:cxnSpMkLst>
        </pc:cxnChg>
        <pc:cxnChg chg="mod">
          <ac:chgData name="Veysi ADIN" userId="6aa890bf-2099-461b-ab5b-2b319c99c0c8" providerId="ADAL" clId="{CF475C8A-6665-446B-B737-12476B164988}" dt="2021-08-14T05:00:22.684" v="270" actId="165"/>
          <ac:cxnSpMkLst>
            <pc:docMk/>
            <pc:sldMk cId="3743172021" sldId="259"/>
            <ac:cxnSpMk id="29" creationId="{99607CFA-C6BA-49E6-8CAE-3DB344CB4D99}"/>
          </ac:cxnSpMkLst>
        </pc:cxnChg>
        <pc:cxnChg chg="mod">
          <ac:chgData name="Veysi ADIN" userId="6aa890bf-2099-461b-ab5b-2b319c99c0c8" providerId="ADAL" clId="{CF475C8A-6665-446B-B737-12476B164988}" dt="2021-08-14T05:05:57.146" v="361" actId="1076"/>
          <ac:cxnSpMkLst>
            <pc:docMk/>
            <pc:sldMk cId="3743172021" sldId="259"/>
            <ac:cxnSpMk id="30" creationId="{A02F3221-2263-4F5A-A63F-9A3257D90A0D}"/>
          </ac:cxnSpMkLst>
        </pc:cxnChg>
        <pc:cxnChg chg="mod">
          <ac:chgData name="Veysi ADIN" userId="6aa890bf-2099-461b-ab5b-2b319c99c0c8" providerId="ADAL" clId="{CF475C8A-6665-446B-B737-12476B164988}" dt="2021-08-14T05:05:50.211" v="360" actId="1076"/>
          <ac:cxnSpMkLst>
            <pc:docMk/>
            <pc:sldMk cId="3743172021" sldId="259"/>
            <ac:cxnSpMk id="40" creationId="{07896629-0452-46A5-8119-A23DCB214C1A}"/>
          </ac:cxnSpMkLst>
        </pc:cxnChg>
        <pc:cxnChg chg="mod">
          <ac:chgData name="Veysi ADIN" userId="6aa890bf-2099-461b-ab5b-2b319c99c0c8" providerId="ADAL" clId="{CF475C8A-6665-446B-B737-12476B164988}" dt="2021-08-14T05:05:57.146" v="361" actId="1076"/>
          <ac:cxnSpMkLst>
            <pc:docMk/>
            <pc:sldMk cId="3743172021" sldId="259"/>
            <ac:cxnSpMk id="44" creationId="{89635035-6C9B-4DE1-BB9E-C91E56A9A09B}"/>
          </ac:cxnSpMkLst>
        </pc:cxnChg>
        <pc:cxnChg chg="mod">
          <ac:chgData name="Veysi ADIN" userId="6aa890bf-2099-461b-ab5b-2b319c99c0c8" providerId="ADAL" clId="{CF475C8A-6665-446B-B737-12476B164988}" dt="2021-08-14T05:05:50.211" v="360" actId="1076"/>
          <ac:cxnSpMkLst>
            <pc:docMk/>
            <pc:sldMk cId="3743172021" sldId="259"/>
            <ac:cxnSpMk id="47" creationId="{4DFDB164-D825-4C79-9D1B-1E461BA50028}"/>
          </ac:cxnSpMkLst>
        </pc:cxnChg>
        <pc:cxnChg chg="mod">
          <ac:chgData name="Veysi ADIN" userId="6aa890bf-2099-461b-ab5b-2b319c99c0c8" providerId="ADAL" clId="{CF475C8A-6665-446B-B737-12476B164988}" dt="2021-08-14T05:00:22.684" v="270" actId="165"/>
          <ac:cxnSpMkLst>
            <pc:docMk/>
            <pc:sldMk cId="3743172021" sldId="259"/>
            <ac:cxnSpMk id="48" creationId="{F28FC895-0E36-45F1-846E-4DD48314C472}"/>
          </ac:cxnSpMkLst>
        </pc:cxnChg>
      </pc:sldChg>
      <pc:sldChg chg="addSp delSp modSp new mod">
        <pc:chgData name="Veysi ADIN" userId="6aa890bf-2099-461b-ab5b-2b319c99c0c8" providerId="ADAL" clId="{CF475C8A-6665-446B-B737-12476B164988}" dt="2021-08-16T06:07:41.203" v="551" actId="20577"/>
        <pc:sldMkLst>
          <pc:docMk/>
          <pc:sldMk cId="4084459380" sldId="260"/>
        </pc:sldMkLst>
        <pc:spChg chg="del">
          <ac:chgData name="Veysi ADIN" userId="6aa890bf-2099-461b-ab5b-2b319c99c0c8" providerId="ADAL" clId="{CF475C8A-6665-446B-B737-12476B164988}" dt="2021-08-16T06:03:42.914" v="381" actId="3680"/>
          <ac:spMkLst>
            <pc:docMk/>
            <pc:sldMk cId="4084459380" sldId="260"/>
            <ac:spMk id="3" creationId="{A3C8C997-49B3-4377-AEC3-361FB932713C}"/>
          </ac:spMkLst>
        </pc:spChg>
        <pc:graphicFrameChg chg="add mod ord modGraphic">
          <ac:chgData name="Veysi ADIN" userId="6aa890bf-2099-461b-ab5b-2b319c99c0c8" providerId="ADAL" clId="{CF475C8A-6665-446B-B737-12476B164988}" dt="2021-08-16T06:07:41.203" v="551" actId="20577"/>
          <ac:graphicFrameMkLst>
            <pc:docMk/>
            <pc:sldMk cId="4084459380" sldId="260"/>
            <ac:graphicFrameMk id="5" creationId="{78B50C3B-1CFD-4AAE-90C1-5089C005119D}"/>
          </ac:graphicFrameMkLst>
        </pc:graphicFrameChg>
      </pc:sldChg>
    </pc:docChg>
  </pc:docChgLst>
  <pc:docChgLst>
    <pc:chgData name="Veysi ADIN" userId="6aa890bf-2099-461b-ab5b-2b319c99c0c8" providerId="ADAL" clId="{FDD3854A-4F43-45CB-AEF8-05E9ED3AD674}"/>
    <pc:docChg chg="modSld">
      <pc:chgData name="Veysi ADIN" userId="6aa890bf-2099-461b-ab5b-2b319c99c0c8" providerId="ADAL" clId="{FDD3854A-4F43-45CB-AEF8-05E9ED3AD674}" dt="2021-11-05T04:43:45.456" v="0" actId="6549"/>
      <pc:docMkLst>
        <pc:docMk/>
      </pc:docMkLst>
      <pc:sldChg chg="modSp mod">
        <pc:chgData name="Veysi ADIN" userId="6aa890bf-2099-461b-ab5b-2b319c99c0c8" providerId="ADAL" clId="{FDD3854A-4F43-45CB-AEF8-05E9ED3AD674}" dt="2021-11-05T04:43:45.456" v="0" actId="6549"/>
        <pc:sldMkLst>
          <pc:docMk/>
          <pc:sldMk cId="3601313419" sldId="265"/>
        </pc:sldMkLst>
        <pc:graphicFrameChg chg="modGraphic">
          <ac:chgData name="Veysi ADIN" userId="6aa890bf-2099-461b-ab5b-2b319c99c0c8" providerId="ADAL" clId="{FDD3854A-4F43-45CB-AEF8-05E9ED3AD674}" dt="2021-11-05T04:43:45.456" v="0" actId="6549"/>
          <ac:graphicFrameMkLst>
            <pc:docMk/>
            <pc:sldMk cId="3601313419" sldId="265"/>
            <ac:graphicFrameMk id="5" creationId="{AED6CC8C-7245-4C33-9BDF-8157354CBA66}"/>
          </ac:graphicFrameMkLst>
        </pc:graphicFrame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70CFDC-EF63-44C7-A005-148F44DE2C1F}" type="datetimeFigureOut">
              <a:rPr lang="ko-KR" altLang="en-US" smtClean="0"/>
              <a:t>2021-11-15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552F1B-913A-42A2-87F6-1E87FB1B0E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88340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86E6B8-B1FE-4833-BE15-E3422917248D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664745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86E6B8-B1FE-4833-BE15-E3422917248D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731437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86E6B8-B1FE-4833-BE15-E3422917248D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490322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C0ED9-B77E-43F0-8C61-87B98114679D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2021-11-15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Picture 2" descr="https://www.kist.re.kr/Data/attach/KIST-CI.png">
            <a:extLst>
              <a:ext uri="{FF2B5EF4-FFF2-40B4-BE49-F238E27FC236}">
                <a16:creationId xmlns:a16="http://schemas.microsoft.com/office/drawing/2014/main" id="{F4E9AFC3-87FC-4466-B89C-9ED27BBF491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6247" y="31751"/>
            <a:ext cx="922445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그림 3">
            <a:extLst>
              <a:ext uri="{FF2B5EF4-FFF2-40B4-BE49-F238E27FC236}">
                <a16:creationId xmlns:a16="http://schemas.microsoft.com/office/drawing/2014/main" id="{5DFF1B2C-A165-40B2-B692-892B2818081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00" y="6228000"/>
            <a:ext cx="2595886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7420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4000" y="216000"/>
            <a:ext cx="8001000" cy="588962"/>
          </a:xfrm>
        </p:spPr>
        <p:txBody>
          <a:bodyPr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8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68300" y="914400"/>
            <a:ext cx="8318500" cy="5211763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spcBef>
                <a:spcPts val="0"/>
              </a:spcBef>
              <a:defRPr sz="2400"/>
            </a:lvl1pPr>
            <a:lvl2pPr>
              <a:lnSpc>
                <a:spcPct val="150000"/>
              </a:lnSpc>
              <a:spcBef>
                <a:spcPts val="0"/>
              </a:spcBef>
              <a:defRPr sz="2000"/>
            </a:lvl2pPr>
            <a:lvl3pPr>
              <a:lnSpc>
                <a:spcPct val="150000"/>
              </a:lnSpc>
              <a:spcBef>
                <a:spcPts val="0"/>
              </a:spcBef>
              <a:defRPr sz="1800"/>
            </a:lvl3pPr>
            <a:lvl4pPr>
              <a:lnSpc>
                <a:spcPct val="150000"/>
              </a:lnSpc>
              <a:spcBef>
                <a:spcPts val="0"/>
              </a:spcBef>
              <a:defRPr sz="1600"/>
            </a:lvl4pPr>
            <a:lvl5pPr>
              <a:lnSpc>
                <a:spcPct val="150000"/>
              </a:lnSpc>
              <a:spcBef>
                <a:spcPts val="0"/>
              </a:spcBef>
              <a:defRPr sz="1600"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B0A35-3A6C-426E-A8EC-CBE5ABFDF8AF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2021-11-15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Picture 2" descr="https://www.kist.re.kr/Data/attach/KIST-CI.png">
            <a:extLst>
              <a:ext uri="{FF2B5EF4-FFF2-40B4-BE49-F238E27FC236}">
                <a16:creationId xmlns:a16="http://schemas.microsoft.com/office/drawing/2014/main" id="{20820EDB-649C-484C-85B7-C95C0634B23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6247" y="31751"/>
            <a:ext cx="922445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그림 3">
            <a:extLst>
              <a:ext uri="{FF2B5EF4-FFF2-40B4-BE49-F238E27FC236}">
                <a16:creationId xmlns:a16="http://schemas.microsoft.com/office/drawing/2014/main" id="{571B3D19-C05D-4160-B647-8C47293DA94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00" y="6228000"/>
            <a:ext cx="2595886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1641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s_No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4000" y="216000"/>
            <a:ext cx="8001000" cy="588962"/>
          </a:xfrm>
        </p:spPr>
        <p:txBody>
          <a:bodyPr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8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68300" y="914400"/>
            <a:ext cx="8318500" cy="5211763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spcBef>
                <a:spcPts val="0"/>
              </a:spcBef>
              <a:defRPr sz="2400"/>
            </a:lvl1pPr>
            <a:lvl2pPr>
              <a:lnSpc>
                <a:spcPct val="150000"/>
              </a:lnSpc>
              <a:spcBef>
                <a:spcPts val="0"/>
              </a:spcBef>
              <a:defRPr sz="2000"/>
            </a:lvl2pPr>
            <a:lvl3pPr>
              <a:lnSpc>
                <a:spcPct val="150000"/>
              </a:lnSpc>
              <a:spcBef>
                <a:spcPts val="0"/>
              </a:spcBef>
              <a:defRPr sz="1800"/>
            </a:lvl3pPr>
            <a:lvl4pPr>
              <a:lnSpc>
                <a:spcPct val="150000"/>
              </a:lnSpc>
              <a:spcBef>
                <a:spcPts val="0"/>
              </a:spcBef>
              <a:defRPr sz="1600"/>
            </a:lvl4pPr>
            <a:lvl5pPr>
              <a:lnSpc>
                <a:spcPct val="150000"/>
              </a:lnSpc>
              <a:spcBef>
                <a:spcPts val="0"/>
              </a:spcBef>
              <a:defRPr sz="1600"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372ACA-CF3B-4299-BBCD-23E3E3354615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2021-11-15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83610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ub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D474D-EB0E-49DC-90AE-C785C782636B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2021-11-15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Picture 2" descr="https://www.kist.re.kr/Data/attach/KIST-CI.png">
            <a:extLst>
              <a:ext uri="{FF2B5EF4-FFF2-40B4-BE49-F238E27FC236}">
                <a16:creationId xmlns:a16="http://schemas.microsoft.com/office/drawing/2014/main" id="{4A67343C-DAAD-4002-A2B5-E9FBC274569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6247" y="31751"/>
            <a:ext cx="922445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그림 3">
            <a:extLst>
              <a:ext uri="{FF2B5EF4-FFF2-40B4-BE49-F238E27FC236}">
                <a16:creationId xmlns:a16="http://schemas.microsoft.com/office/drawing/2014/main" id="{B5E2239E-2B68-4C4F-9F7F-E9001C7C6EB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00" y="6228000"/>
            <a:ext cx="2595886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5157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008404"/>
            <a:ext cx="4038600" cy="5076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008404"/>
            <a:ext cx="4038600" cy="5076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94F45-2B6C-4E64-9B67-602BA52A9579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2021-11-15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Picture 2" descr="https://www.kist.re.kr/Data/attach/KIST-CI.png">
            <a:extLst>
              <a:ext uri="{FF2B5EF4-FFF2-40B4-BE49-F238E27FC236}">
                <a16:creationId xmlns:a16="http://schemas.microsoft.com/office/drawing/2014/main" id="{86D65BEC-53DB-47BE-92F6-A60D84B7CF4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6247" y="31751"/>
            <a:ext cx="922445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제목 1"/>
          <p:cNvSpPr>
            <a:spLocks noGrp="1"/>
          </p:cNvSpPr>
          <p:nvPr>
            <p:ph type="title"/>
          </p:nvPr>
        </p:nvSpPr>
        <p:spPr>
          <a:xfrm>
            <a:off x="144000" y="216000"/>
            <a:ext cx="8001000" cy="588962"/>
          </a:xfrm>
        </p:spPr>
        <p:txBody>
          <a:bodyPr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8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pic>
        <p:nvPicPr>
          <p:cNvPr id="2" name="그림 3">
            <a:extLst>
              <a:ext uri="{FF2B5EF4-FFF2-40B4-BE49-F238E27FC236}">
                <a16:creationId xmlns:a16="http://schemas.microsoft.com/office/drawing/2014/main" id="{3D29FF15-0A45-413F-BDB3-A545CF35D34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00" y="6228000"/>
            <a:ext cx="2595886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1485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2E20FE-6DA2-4B1E-8505-4F9D0A113714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2021-11-15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Picture 2" descr="https://www.kist.re.kr/Data/attach/KIST-CI.png">
            <a:extLst>
              <a:ext uri="{FF2B5EF4-FFF2-40B4-BE49-F238E27FC236}">
                <a16:creationId xmlns:a16="http://schemas.microsoft.com/office/drawing/2014/main" id="{3909D26F-D33F-411E-8241-99E31E6A585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6247" y="31751"/>
            <a:ext cx="922445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144000" y="216000"/>
            <a:ext cx="8001000" cy="588962"/>
          </a:xfrm>
        </p:spPr>
        <p:txBody>
          <a:bodyPr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8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pic>
        <p:nvPicPr>
          <p:cNvPr id="2" name="그림 3">
            <a:extLst>
              <a:ext uri="{FF2B5EF4-FFF2-40B4-BE49-F238E27FC236}">
                <a16:creationId xmlns:a16="http://schemas.microsoft.com/office/drawing/2014/main" id="{B4B248E9-1080-4EB6-B619-97345CE6092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00" y="6228000"/>
            <a:ext cx="2595886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5907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Only_No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1ED2D-21D9-4BB5-B7EF-CA8929F76DEF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2021-11-15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144000" y="216000"/>
            <a:ext cx="8001000" cy="588962"/>
          </a:xfrm>
        </p:spPr>
        <p:txBody>
          <a:bodyPr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8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5977752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D6EFF-15C9-419F-A83B-8E61951E5854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2021-11-15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2" descr="https://www.kist.re.kr/Data/attach/KIST-CI.png">
            <a:extLst>
              <a:ext uri="{FF2B5EF4-FFF2-40B4-BE49-F238E27FC236}">
                <a16:creationId xmlns:a16="http://schemas.microsoft.com/office/drawing/2014/main" id="{CECA099A-BCE8-4FC6-804F-30E5CAD4FF3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6247" y="31751"/>
            <a:ext cx="922445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3">
            <a:extLst>
              <a:ext uri="{FF2B5EF4-FFF2-40B4-BE49-F238E27FC236}">
                <a16:creationId xmlns:a16="http://schemas.microsoft.com/office/drawing/2014/main" id="{78E4417A-DF45-4CCA-B86E-C02894FDAD3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00" y="6228000"/>
            <a:ext cx="2595886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4948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_No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D6EFF-15C9-419F-A83B-8E61951E5854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2021-11-15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29918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FDC16F-611A-45D0-9EA0-778F5C74FAD5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2021-11-15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EDD84E-25D4-4983-8AA1-2863C96F08D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14036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lnSpc>
          <a:spcPct val="150000"/>
        </a:lnSpc>
        <a:spcBef>
          <a:spcPts val="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lnSpc>
          <a:spcPct val="150000"/>
        </a:lnSpc>
        <a:spcBef>
          <a:spcPts val="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150000"/>
        </a:lnSpc>
        <a:spcBef>
          <a:spcPts val="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150000"/>
        </a:lnSpc>
        <a:spcBef>
          <a:spcPts val="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150000"/>
        </a:lnSpc>
        <a:spcBef>
          <a:spcPts val="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itle 1">
            <a:extLst>
              <a:ext uri="{FF2B5EF4-FFF2-40B4-BE49-F238E27FC236}">
                <a16:creationId xmlns:a16="http://schemas.microsoft.com/office/drawing/2014/main" id="{A5E51F45-BB22-45A8-946C-8382BC8448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099" y="57690"/>
            <a:ext cx="8001000" cy="588962"/>
          </a:xfrm>
        </p:spPr>
        <p:txBody>
          <a:bodyPr>
            <a:normAutofit/>
          </a:bodyPr>
          <a:lstStyle/>
          <a:p>
            <a:r>
              <a:rPr lang="en-US" altLang="ko-KR"/>
              <a:t>EtherCAT Topology Diagram In Paper</a:t>
            </a:r>
            <a:endParaRPr lang="ko-KR" alt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2E8819C-20A4-47FE-88AA-F61D452CF960}"/>
              </a:ext>
            </a:extLst>
          </p:cNvPr>
          <p:cNvGrpSpPr/>
          <p:nvPr/>
        </p:nvGrpSpPr>
        <p:grpSpPr>
          <a:xfrm>
            <a:off x="344042" y="1694676"/>
            <a:ext cx="8455916" cy="3044268"/>
            <a:chOff x="344042" y="1694676"/>
            <a:chExt cx="8455916" cy="3044268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4F30D65-B684-4C06-BBB9-1C2490C78A62}"/>
                </a:ext>
              </a:extLst>
            </p:cNvPr>
            <p:cNvSpPr/>
            <p:nvPr/>
          </p:nvSpPr>
          <p:spPr>
            <a:xfrm>
              <a:off x="516900" y="2326826"/>
              <a:ext cx="1057906" cy="1637770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Robot Control PC</a:t>
              </a:r>
              <a:br>
                <a:rPr kumimoji="0" lang="en-US" altLang="ko-KR" sz="14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</a:br>
              <a:r>
                <a:rPr kumimoji="0" lang="en-US" altLang="ko-KR" sz="14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(EtherCAT</a:t>
              </a:r>
              <a:br>
                <a:rPr kumimoji="0" lang="en-US" altLang="ko-KR" sz="14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</a:br>
              <a:r>
                <a:rPr kumimoji="0" lang="en-US" altLang="ko-KR" sz="14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Master)</a:t>
              </a:r>
              <a:endParaRPr kumimoji="0" lang="ko-KR" altLang="en-US" sz="1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2CD2DB0-82E1-4970-A973-DFECF05E6341}"/>
                </a:ext>
              </a:extLst>
            </p:cNvPr>
            <p:cNvSpPr/>
            <p:nvPr/>
          </p:nvSpPr>
          <p:spPr>
            <a:xfrm>
              <a:off x="1975531" y="2399862"/>
              <a:ext cx="1174061" cy="67423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Slave 1</a:t>
              </a:r>
              <a:br>
                <a: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</a:br>
              <a:r>
                <a: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Servo Drive</a:t>
              </a:r>
              <a:endPara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CC66C81-17ED-414C-86C5-D5542CE57E06}"/>
                </a:ext>
              </a:extLst>
            </p:cNvPr>
            <p:cNvGrpSpPr/>
            <p:nvPr/>
          </p:nvGrpSpPr>
          <p:grpSpPr>
            <a:xfrm rot="5400000">
              <a:off x="2131502" y="3290229"/>
              <a:ext cx="483413" cy="795352"/>
              <a:chOff x="5287618" y="1405660"/>
              <a:chExt cx="503582" cy="986357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58025AA5-A6BE-460E-A430-2B5B52D7D2D0}"/>
                  </a:ext>
                </a:extLst>
              </p:cNvPr>
              <p:cNvSpPr/>
              <p:nvPr/>
            </p:nvSpPr>
            <p:spPr>
              <a:xfrm>
                <a:off x="5493026" y="1405660"/>
                <a:ext cx="92768" cy="635173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BDF5580C-4C28-441B-857C-E21F8BB6DDD8}"/>
                  </a:ext>
                </a:extLst>
              </p:cNvPr>
              <p:cNvSpPr/>
              <p:nvPr/>
            </p:nvSpPr>
            <p:spPr>
              <a:xfrm>
                <a:off x="5287618" y="1689651"/>
                <a:ext cx="503582" cy="702366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A2F30FE-70DB-4944-97D4-F26BAC47B63A}"/>
                </a:ext>
              </a:extLst>
            </p:cNvPr>
            <p:cNvSpPr/>
            <p:nvPr/>
          </p:nvSpPr>
          <p:spPr>
            <a:xfrm>
              <a:off x="3529743" y="2399862"/>
              <a:ext cx="1174060" cy="67423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Slave 2</a:t>
              </a:r>
              <a:br>
                <a: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</a:br>
              <a:r>
                <a: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Servo Drive</a:t>
              </a:r>
              <a:endPara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83537716-6199-4DBA-8934-4A7EDE451D13}"/>
                </a:ext>
              </a:extLst>
            </p:cNvPr>
            <p:cNvGrpSpPr/>
            <p:nvPr/>
          </p:nvGrpSpPr>
          <p:grpSpPr>
            <a:xfrm rot="5400000">
              <a:off x="3721613" y="3290342"/>
              <a:ext cx="483413" cy="802288"/>
              <a:chOff x="5291347" y="1644150"/>
              <a:chExt cx="503582" cy="994958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FA0F0E6D-F4FB-4AB5-BA1B-BC4222BEDBAD}"/>
                  </a:ext>
                </a:extLst>
              </p:cNvPr>
              <p:cNvSpPr/>
              <p:nvPr/>
            </p:nvSpPr>
            <p:spPr>
              <a:xfrm>
                <a:off x="5493024" y="1644150"/>
                <a:ext cx="92771" cy="396687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B07BD28-B251-44B9-9B14-D880E1374D15}"/>
                  </a:ext>
                </a:extLst>
              </p:cNvPr>
              <p:cNvSpPr/>
              <p:nvPr/>
            </p:nvSpPr>
            <p:spPr>
              <a:xfrm>
                <a:off x="5291347" y="1936742"/>
                <a:ext cx="503582" cy="702366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D29D752-AEE5-4745-BEC9-18D6D892290C}"/>
                </a:ext>
              </a:extLst>
            </p:cNvPr>
            <p:cNvSpPr/>
            <p:nvPr/>
          </p:nvSpPr>
          <p:spPr>
            <a:xfrm>
              <a:off x="6880860" y="2403716"/>
              <a:ext cx="1673176" cy="67423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Slave 4</a:t>
              </a:r>
              <a:br>
                <a: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</a:br>
              <a:r>
                <a: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EasyCAT</a:t>
              </a:r>
              <a:r>
                <a:rPr kumimoji="0" lang="ko-KR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 </a:t>
              </a:r>
              <a:r>
                <a: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IO</a:t>
              </a:r>
              <a:endPara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E8B5E37-AD46-4970-B009-C85BE8155B9D}"/>
                </a:ext>
              </a:extLst>
            </p:cNvPr>
            <p:cNvSpPr/>
            <p:nvPr/>
          </p:nvSpPr>
          <p:spPr>
            <a:xfrm>
              <a:off x="6295311" y="3389826"/>
              <a:ext cx="1162044" cy="649245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400" b="1" dirty="0">
                  <a:solidFill>
                    <a:prstClr val="white"/>
                  </a:solidFill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Limit Switch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-2pcs-</a:t>
              </a:r>
              <a:endPara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F09F351-9B59-424C-BBE1-38978FCABB53}"/>
                </a:ext>
              </a:extLst>
            </p:cNvPr>
            <p:cNvCxnSpPr>
              <a:cxnSpLocks/>
              <a:stCxn id="7" idx="1"/>
            </p:cNvCxnSpPr>
            <p:nvPr/>
          </p:nvCxnSpPr>
          <p:spPr>
            <a:xfrm flipV="1">
              <a:off x="2258709" y="3070920"/>
              <a:ext cx="0" cy="37527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17C4313-3B02-48C7-8F8C-3089CC87FEFA}"/>
                </a:ext>
              </a:extLst>
            </p:cNvPr>
            <p:cNvCxnSpPr>
              <a:cxnSpLocks/>
              <a:stCxn id="13" idx="1"/>
            </p:cNvCxnSpPr>
            <p:nvPr/>
          </p:nvCxnSpPr>
          <p:spPr>
            <a:xfrm flipV="1">
              <a:off x="3845355" y="3074098"/>
              <a:ext cx="0" cy="37568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84D9D53B-2717-4C8B-B2E2-831B6A2349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24317" y="3070920"/>
              <a:ext cx="0" cy="32208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A147FF74-2B4B-4FC5-81CD-0C4D5878D44F}"/>
                </a:ext>
              </a:extLst>
            </p:cNvPr>
            <p:cNvCxnSpPr>
              <a:cxnSpLocks/>
              <a:stCxn id="14" idx="1"/>
              <a:endCxn id="33" idx="3"/>
            </p:cNvCxnSpPr>
            <p:nvPr/>
          </p:nvCxnSpPr>
          <p:spPr>
            <a:xfrm flipH="1" flipV="1">
              <a:off x="6261895" y="2736980"/>
              <a:ext cx="618965" cy="3854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AC404719-EA2D-4D4A-AE35-94E2A08ECACF}"/>
                </a:ext>
              </a:extLst>
            </p:cNvPr>
            <p:cNvCxnSpPr>
              <a:cxnSpLocks/>
              <a:stCxn id="10" idx="1"/>
              <a:endCxn id="6" idx="3"/>
            </p:cNvCxnSpPr>
            <p:nvPr/>
          </p:nvCxnSpPr>
          <p:spPr>
            <a:xfrm flipH="1">
              <a:off x="3149592" y="2736980"/>
              <a:ext cx="380151" cy="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D4DB79B-77DB-4B09-97FA-6E8FF30136CE}"/>
                </a:ext>
              </a:extLst>
            </p:cNvPr>
            <p:cNvCxnSpPr>
              <a:cxnSpLocks/>
              <a:stCxn id="6" idx="1"/>
            </p:cNvCxnSpPr>
            <p:nvPr/>
          </p:nvCxnSpPr>
          <p:spPr>
            <a:xfrm flipH="1">
              <a:off x="1577481" y="2736980"/>
              <a:ext cx="398050" cy="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9607CFA-C6BA-49E6-8CAE-3DB344CB4D9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30573" y="4204199"/>
              <a:ext cx="348630" cy="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DCED1CE-0838-4062-9D04-202028F6EB7C}"/>
                </a:ext>
              </a:extLst>
            </p:cNvPr>
            <p:cNvSpPr txBox="1"/>
            <p:nvPr/>
          </p:nvSpPr>
          <p:spPr>
            <a:xfrm>
              <a:off x="6491796" y="4026929"/>
              <a:ext cx="2308162" cy="3001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: EtherCAT Connection</a:t>
              </a:r>
              <a:endPara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F9731B63-1BF6-41EC-A6F8-9F0ECA3E473B}"/>
                </a:ext>
              </a:extLst>
            </p:cNvPr>
            <p:cNvSpPr/>
            <p:nvPr/>
          </p:nvSpPr>
          <p:spPr>
            <a:xfrm>
              <a:off x="344042" y="1887524"/>
              <a:ext cx="8342758" cy="2851420"/>
            </a:xfrm>
            <a:prstGeom prst="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AC66E023-A454-40B9-AB1A-F26818F5120A}"/>
                </a:ext>
              </a:extLst>
            </p:cNvPr>
            <p:cNvSpPr txBox="1"/>
            <p:nvPr/>
          </p:nvSpPr>
          <p:spPr>
            <a:xfrm>
              <a:off x="516900" y="1694676"/>
              <a:ext cx="1673150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Real-Time Linux</a:t>
              </a:r>
              <a:endParaRPr kumimoji="0" lang="ko-KR" altLang="en-US" sz="1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0D7D6987-2CCD-4980-A2C0-F1091A39F50F}"/>
                </a:ext>
              </a:extLst>
            </p:cNvPr>
            <p:cNvGrpSpPr/>
            <p:nvPr/>
          </p:nvGrpSpPr>
          <p:grpSpPr>
            <a:xfrm>
              <a:off x="6102830" y="4405650"/>
              <a:ext cx="404115" cy="191856"/>
              <a:chOff x="4842624" y="2979591"/>
              <a:chExt cx="994955" cy="503582"/>
            </a:xfrm>
          </p:grpSpPr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321E3260-EA80-482C-A148-AB104E5ACBA9}"/>
                  </a:ext>
                </a:extLst>
              </p:cNvPr>
              <p:cNvSpPr/>
              <p:nvPr/>
            </p:nvSpPr>
            <p:spPr>
              <a:xfrm rot="5400000">
                <a:off x="5440013" y="2880199"/>
                <a:ext cx="92765" cy="702366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99CBF07C-3942-47F9-ABD4-AE5BF2F776AE}"/>
                  </a:ext>
                </a:extLst>
              </p:cNvPr>
              <p:cNvSpPr/>
              <p:nvPr/>
            </p:nvSpPr>
            <p:spPr>
              <a:xfrm rot="5400000">
                <a:off x="4942016" y="2880199"/>
                <a:ext cx="503582" cy="702366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7922F133-001F-4F7F-BBC6-3D12DE46A57A}"/>
                </a:ext>
              </a:extLst>
            </p:cNvPr>
            <p:cNvSpPr txBox="1"/>
            <p:nvPr/>
          </p:nvSpPr>
          <p:spPr>
            <a:xfrm>
              <a:off x="6481964" y="4333488"/>
              <a:ext cx="2308162" cy="3001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: Motor</a:t>
              </a:r>
              <a:endParaRPr kumimoji="0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4723674-A349-4C0D-8456-99FD5E7837C1}"/>
                </a:ext>
              </a:extLst>
            </p:cNvPr>
            <p:cNvSpPr/>
            <p:nvPr/>
          </p:nvSpPr>
          <p:spPr>
            <a:xfrm>
              <a:off x="5087835" y="2399862"/>
              <a:ext cx="1174060" cy="67423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Slave 3</a:t>
              </a:r>
              <a:br>
                <a: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</a:br>
              <a:r>
                <a: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Servo Drive</a:t>
              </a:r>
              <a:endPara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D4FA1D17-D3FD-43AF-8335-5DE574579738}"/>
                </a:ext>
              </a:extLst>
            </p:cNvPr>
            <p:cNvGrpSpPr/>
            <p:nvPr/>
          </p:nvGrpSpPr>
          <p:grpSpPr>
            <a:xfrm rot="5400000">
              <a:off x="5315192" y="3291786"/>
              <a:ext cx="483413" cy="802289"/>
              <a:chOff x="5292851" y="1742361"/>
              <a:chExt cx="503582" cy="994960"/>
            </a:xfrm>
          </p:grpSpPr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AD4CC17F-BCE8-4DE2-B4CD-E7389A4C21F8}"/>
                  </a:ext>
                </a:extLst>
              </p:cNvPr>
              <p:cNvSpPr/>
              <p:nvPr/>
            </p:nvSpPr>
            <p:spPr>
              <a:xfrm>
                <a:off x="5498260" y="1742361"/>
                <a:ext cx="87535" cy="702366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652B2F81-F8E7-4E9D-B6DE-D2AAC8C3CF10}"/>
                  </a:ext>
                </a:extLst>
              </p:cNvPr>
              <p:cNvSpPr/>
              <p:nvPr/>
            </p:nvSpPr>
            <p:spPr>
              <a:xfrm>
                <a:off x="5292851" y="2034955"/>
                <a:ext cx="503582" cy="702366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endParaRPr>
              </a:p>
            </p:txBody>
          </p:sp>
        </p:grp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D223123B-D11E-409D-AE7B-67AB8F1B1FA1}"/>
                </a:ext>
              </a:extLst>
            </p:cNvPr>
            <p:cNvCxnSpPr>
              <a:cxnSpLocks/>
              <a:stCxn id="36" idx="1"/>
            </p:cNvCxnSpPr>
            <p:nvPr/>
          </p:nvCxnSpPr>
          <p:spPr>
            <a:xfrm flipV="1">
              <a:off x="5438932" y="3075544"/>
              <a:ext cx="0" cy="37567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3CF19165-D240-4B9E-A9AF-705E9851456D}"/>
                </a:ext>
              </a:extLst>
            </p:cNvPr>
            <p:cNvCxnSpPr>
              <a:cxnSpLocks/>
              <a:stCxn id="33" idx="1"/>
              <a:endCxn id="10" idx="3"/>
            </p:cNvCxnSpPr>
            <p:nvPr/>
          </p:nvCxnSpPr>
          <p:spPr>
            <a:xfrm flipH="1">
              <a:off x="4703803" y="2736980"/>
              <a:ext cx="384032" cy="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48FE9A9C-1EC5-44FA-BC10-BA2FBCF9FCD6}"/>
                </a:ext>
              </a:extLst>
            </p:cNvPr>
            <p:cNvSpPr/>
            <p:nvPr/>
          </p:nvSpPr>
          <p:spPr>
            <a:xfrm>
              <a:off x="7538066" y="3393002"/>
              <a:ext cx="1081088" cy="649245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300" b="1" dirty="0">
                  <a:solidFill>
                    <a:prstClr val="white"/>
                  </a:solidFill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Emergency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300" b="1" dirty="0">
                  <a:solidFill>
                    <a:prstClr val="white"/>
                  </a:solidFill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Switch</a:t>
              </a:r>
            </a:p>
          </p:txBody>
        </p: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2991FC8F-E41C-485A-9022-BCB57D57F2F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31634" y="3074098"/>
              <a:ext cx="0" cy="31572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563765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09E3C0-E1ED-4F6D-9BB3-2ED72D7C9D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1D93A6C-AAB1-45D0-A47A-4AB437759143}"/>
              </a:ext>
            </a:extLst>
          </p:cNvPr>
          <p:cNvGrpSpPr/>
          <p:nvPr/>
        </p:nvGrpSpPr>
        <p:grpSpPr>
          <a:xfrm>
            <a:off x="280124" y="908108"/>
            <a:ext cx="8251480" cy="4723002"/>
            <a:chOff x="533278" y="934480"/>
            <a:chExt cx="7711249" cy="2860646"/>
          </a:xfrm>
        </p:grpSpPr>
        <p:pic>
          <p:nvPicPr>
            <p:cNvPr id="6" name="Picture 5" descr="spine Robot GUI &#10;ecat_lifecycle .cpp - untitle &#10;Terminal-root@hplab: —l. &#10;spine Robot GUI &#10;24 Jun, 10:22 &#10;MOTOR I &#10;Target Position &#10;Control Word &#10;Target Position &#10;Control Word &#10;Target Position &#10;Control Word &#10;-5859 &#10;127 &#10;Actual Position &#10;Status Word &#10;MOTOR 2 &#10;5859 &#10;127 &#10;Actual Position &#10;Status Word &#10;MOTOR 3 &#10;-5859 &#10;127 &#10;Actual Position &#10;Status Word &#10;11717 &#10;ON TARGET &#10;ON TARGET &#10;29293 &#10;ON TARGET &#10;STATUS &#10;EMERGENCY SWITCH &#10;COMMUNICATION STATUS &#10;IDLE &#10;OPERATIONAL &#10;EMERGENCY BUTTON &#10;RESET ">
              <a:extLst>
                <a:ext uri="{FF2B5EF4-FFF2-40B4-BE49-F238E27FC236}">
                  <a16:creationId xmlns:a16="http://schemas.microsoft.com/office/drawing/2014/main" id="{4BA87550-3924-481A-9794-BBC1290B6AB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913"/>
            <a:stretch/>
          </p:blipFill>
          <p:spPr bwMode="auto">
            <a:xfrm>
              <a:off x="1729370" y="934480"/>
              <a:ext cx="5289389" cy="28606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C0F86FF-8E09-459E-BAA0-C79AC760AEF1}"/>
                </a:ext>
              </a:extLst>
            </p:cNvPr>
            <p:cNvSpPr/>
            <p:nvPr/>
          </p:nvSpPr>
          <p:spPr>
            <a:xfrm>
              <a:off x="1729370" y="1138021"/>
              <a:ext cx="3718931" cy="2500823"/>
            </a:xfrm>
            <a:prstGeom prst="rect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8" name="TextBox 6">
              <a:extLst>
                <a:ext uri="{FF2B5EF4-FFF2-40B4-BE49-F238E27FC236}">
                  <a16:creationId xmlns:a16="http://schemas.microsoft.com/office/drawing/2014/main" id="{44A4E297-B601-43F0-ADB6-E83F702DB4E3}"/>
                </a:ext>
              </a:extLst>
            </p:cNvPr>
            <p:cNvSpPr txBox="1"/>
            <p:nvPr/>
          </p:nvSpPr>
          <p:spPr>
            <a:xfrm>
              <a:off x="533278" y="1705860"/>
              <a:ext cx="1082795" cy="260981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100">
                  <a:solidFill>
                    <a:schemeClr val="bg1"/>
                  </a:solidFill>
                </a:rPr>
                <a:t>Endoscope </a:t>
              </a:r>
            </a:p>
            <a:p>
              <a:pPr algn="ctr"/>
              <a:r>
                <a:rPr lang="en-US" sz="1100">
                  <a:solidFill>
                    <a:schemeClr val="bg1"/>
                  </a:solidFill>
                </a:rPr>
                <a:t>camera viewer</a:t>
              </a:r>
            </a:p>
          </p:txBody>
        </p:sp>
        <p:cxnSp>
          <p:nvCxnSpPr>
            <p:cNvPr id="9" name="Connector: Elbow 8">
              <a:extLst>
                <a:ext uri="{FF2B5EF4-FFF2-40B4-BE49-F238E27FC236}">
                  <a16:creationId xmlns:a16="http://schemas.microsoft.com/office/drawing/2014/main" id="{E0180F1A-82C0-4372-9EAA-39ACE084B319}"/>
                </a:ext>
              </a:extLst>
            </p:cNvPr>
            <p:cNvCxnSpPr>
              <a:cxnSpLocks/>
              <a:stCxn id="7" idx="1"/>
              <a:endCxn id="8" idx="2"/>
            </p:cNvCxnSpPr>
            <p:nvPr/>
          </p:nvCxnSpPr>
          <p:spPr>
            <a:xfrm rot="10800000">
              <a:off x="1074676" y="1966842"/>
              <a:ext cx="654694" cy="421592"/>
            </a:xfrm>
            <a:prstGeom prst="bentConnector2">
              <a:avLst/>
            </a:prstGeom>
            <a:ln w="19050">
              <a:solidFill>
                <a:schemeClr val="tx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623426B-62AF-4B6C-BCD4-B318A25BF66E}"/>
                </a:ext>
              </a:extLst>
            </p:cNvPr>
            <p:cNvSpPr/>
            <p:nvPr/>
          </p:nvSpPr>
          <p:spPr>
            <a:xfrm>
              <a:off x="5531920" y="970508"/>
              <a:ext cx="1486839" cy="2412456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" name="TextBox 9">
              <a:extLst>
                <a:ext uri="{FF2B5EF4-FFF2-40B4-BE49-F238E27FC236}">
                  <a16:creationId xmlns:a16="http://schemas.microsoft.com/office/drawing/2014/main" id="{A8CCB998-D346-4DB0-B7B9-269981A0E2E1}"/>
                </a:ext>
              </a:extLst>
            </p:cNvPr>
            <p:cNvSpPr txBox="1"/>
            <p:nvPr/>
          </p:nvSpPr>
          <p:spPr>
            <a:xfrm>
              <a:off x="7102377" y="1242290"/>
              <a:ext cx="1142150" cy="260981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100">
                  <a:solidFill>
                    <a:schemeClr val="bg1"/>
                  </a:solidFill>
                </a:rPr>
                <a:t>Feedback from </a:t>
              </a:r>
            </a:p>
            <a:p>
              <a:pPr algn="ctr"/>
              <a:r>
                <a:rPr lang="en-US" sz="1100">
                  <a:solidFill>
                    <a:schemeClr val="bg1"/>
                  </a:solidFill>
                </a:rPr>
                <a:t>Slaves &amp; Master</a:t>
              </a:r>
            </a:p>
          </p:txBody>
        </p:sp>
        <p:cxnSp>
          <p:nvCxnSpPr>
            <p:cNvPr id="12" name="Connector: Elbow 11">
              <a:extLst>
                <a:ext uri="{FF2B5EF4-FFF2-40B4-BE49-F238E27FC236}">
                  <a16:creationId xmlns:a16="http://schemas.microsoft.com/office/drawing/2014/main" id="{B88CC330-428A-4B17-924D-0280CE8F0964}"/>
                </a:ext>
              </a:extLst>
            </p:cNvPr>
            <p:cNvCxnSpPr>
              <a:cxnSpLocks/>
              <a:stCxn id="10" idx="3"/>
              <a:endCxn id="11" idx="2"/>
            </p:cNvCxnSpPr>
            <p:nvPr/>
          </p:nvCxnSpPr>
          <p:spPr>
            <a:xfrm flipV="1">
              <a:off x="7018758" y="1503271"/>
              <a:ext cx="654694" cy="673465"/>
            </a:xfrm>
            <a:prstGeom prst="bentConnector2">
              <a:avLst/>
            </a:prstGeom>
            <a:ln w="19050">
              <a:solidFill>
                <a:schemeClr val="tx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58B2D2E-0CC6-438D-A5DE-6DB51F48D4C8}"/>
                </a:ext>
              </a:extLst>
            </p:cNvPr>
            <p:cNvSpPr/>
            <p:nvPr/>
          </p:nvSpPr>
          <p:spPr>
            <a:xfrm>
              <a:off x="5531919" y="3404384"/>
              <a:ext cx="1486839" cy="352376"/>
            </a:xfrm>
            <a:prstGeom prst="rect">
              <a:avLst/>
            </a:prstGeom>
            <a:noFill/>
            <a:ln w="381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cxnSp>
          <p:nvCxnSpPr>
            <p:cNvPr id="14" name="Connector: Elbow 13">
              <a:extLst>
                <a:ext uri="{FF2B5EF4-FFF2-40B4-BE49-F238E27FC236}">
                  <a16:creationId xmlns:a16="http://schemas.microsoft.com/office/drawing/2014/main" id="{F149442E-F22A-433F-8F0E-DD538CBBE923}"/>
                </a:ext>
              </a:extLst>
            </p:cNvPr>
            <p:cNvCxnSpPr>
              <a:cxnSpLocks/>
              <a:stCxn id="13" idx="3"/>
              <a:endCxn id="15" idx="2"/>
            </p:cNvCxnSpPr>
            <p:nvPr/>
          </p:nvCxnSpPr>
          <p:spPr>
            <a:xfrm flipV="1">
              <a:off x="7018757" y="3355109"/>
              <a:ext cx="654695" cy="225463"/>
            </a:xfrm>
            <a:prstGeom prst="bentConnector2">
              <a:avLst/>
            </a:prstGeom>
            <a:ln w="19050">
              <a:solidFill>
                <a:schemeClr val="tx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3">
              <a:extLst>
                <a:ext uri="{FF2B5EF4-FFF2-40B4-BE49-F238E27FC236}">
                  <a16:creationId xmlns:a16="http://schemas.microsoft.com/office/drawing/2014/main" id="{02CD2138-EBFB-45B1-9C5C-B11074CE5A31}"/>
                </a:ext>
              </a:extLst>
            </p:cNvPr>
            <p:cNvSpPr txBox="1"/>
            <p:nvPr/>
          </p:nvSpPr>
          <p:spPr>
            <a:xfrm>
              <a:off x="7102377" y="2991599"/>
              <a:ext cx="1142150" cy="36351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100">
                  <a:solidFill>
                    <a:schemeClr val="bg1"/>
                  </a:solidFill>
                </a:rPr>
                <a:t>Soft Emergency </a:t>
              </a:r>
            </a:p>
            <a:p>
              <a:pPr algn="ctr"/>
              <a:r>
                <a:rPr lang="en-US" sz="1100">
                  <a:solidFill>
                    <a:schemeClr val="bg1"/>
                  </a:solidFill>
                </a:rPr>
                <a:t>&amp;</a:t>
              </a:r>
            </a:p>
            <a:p>
              <a:pPr algn="ctr"/>
              <a:r>
                <a:rPr lang="en-US" sz="1100">
                  <a:solidFill>
                    <a:schemeClr val="bg1"/>
                  </a:solidFill>
                </a:rPr>
                <a:t> RESET button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860789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Group 68">
            <a:extLst>
              <a:ext uri="{FF2B5EF4-FFF2-40B4-BE49-F238E27FC236}">
                <a16:creationId xmlns:a16="http://schemas.microsoft.com/office/drawing/2014/main" id="{C7DAB77D-467E-475A-92CB-1607C4351A89}"/>
              </a:ext>
            </a:extLst>
          </p:cNvPr>
          <p:cNvGrpSpPr/>
          <p:nvPr/>
        </p:nvGrpSpPr>
        <p:grpSpPr>
          <a:xfrm>
            <a:off x="533335" y="741307"/>
            <a:ext cx="7250448" cy="5375385"/>
            <a:chOff x="144714" y="629174"/>
            <a:chExt cx="8991648" cy="5599653"/>
          </a:xfrm>
        </p:grpSpPr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C818112F-D1E3-4677-8A8B-7DA2336593D7}"/>
                </a:ext>
              </a:extLst>
            </p:cNvPr>
            <p:cNvGrpSpPr/>
            <p:nvPr/>
          </p:nvGrpSpPr>
          <p:grpSpPr>
            <a:xfrm>
              <a:off x="144714" y="629174"/>
              <a:ext cx="8311882" cy="5527296"/>
              <a:chOff x="505441" y="998005"/>
              <a:chExt cx="8311882" cy="5527296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9C66E9A1-0B1A-4761-9843-05A4AC7FA42B}"/>
                  </a:ext>
                </a:extLst>
              </p:cNvPr>
              <p:cNvGrpSpPr/>
              <p:nvPr/>
            </p:nvGrpSpPr>
            <p:grpSpPr>
              <a:xfrm>
                <a:off x="672324" y="998005"/>
                <a:ext cx="8144999" cy="2124756"/>
                <a:chOff x="755375" y="1500925"/>
                <a:chExt cx="8144999" cy="2124756"/>
              </a:xfrm>
            </p:grpSpPr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D4F30D65-B684-4C06-BBB9-1C2490C78A62}"/>
                    </a:ext>
                  </a:extLst>
                </p:cNvPr>
                <p:cNvSpPr/>
                <p:nvPr/>
              </p:nvSpPr>
              <p:spPr>
                <a:xfrm>
                  <a:off x="755375" y="1500925"/>
                  <a:ext cx="1311963" cy="1706100"/>
                </a:xfrm>
                <a:prstGeom prst="rect">
                  <a:avLst/>
                </a:prstGeom>
                <a:solidFill>
                  <a:srgbClr val="00B05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1400" b="1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맑은 고딕" panose="020B0503020000020004" pitchFamily="50" charset="-127"/>
                      <a:cs typeface="Arial" panose="020B0604020202020204" pitchFamily="34" charset="0"/>
                    </a:rPr>
                    <a:t>Robot Control PC</a:t>
                  </a:r>
                  <a:br>
                    <a:rPr kumimoji="0" lang="en-US" altLang="ko-KR" sz="1400" b="1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맑은 고딕" panose="020B0503020000020004" pitchFamily="50" charset="-127"/>
                      <a:cs typeface="Arial" panose="020B0604020202020204" pitchFamily="34" charset="0"/>
                    </a:rPr>
                  </a:br>
                  <a:r>
                    <a:rPr kumimoji="0" lang="en-US" altLang="ko-KR" sz="1400" b="1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맑은 고딕" panose="020B0503020000020004" pitchFamily="50" charset="-127"/>
                      <a:cs typeface="Arial" panose="020B0604020202020204" pitchFamily="34" charset="0"/>
                    </a:rPr>
                    <a:t>(EtherCAT</a:t>
                  </a:r>
                  <a:br>
                    <a:rPr kumimoji="0" lang="en-US" altLang="ko-KR" sz="1400" b="1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맑은 고딕" panose="020B0503020000020004" pitchFamily="50" charset="-127"/>
                      <a:cs typeface="Arial" panose="020B0604020202020204" pitchFamily="34" charset="0"/>
                    </a:rPr>
                  </a:br>
                  <a:r>
                    <a:rPr kumimoji="0" lang="en-US" altLang="ko-KR" sz="1400" b="1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맑은 고딕" panose="020B0503020000020004" pitchFamily="50" charset="-127"/>
                      <a:cs typeface="Arial" panose="020B0604020202020204" pitchFamily="34" charset="0"/>
                    </a:rPr>
                    <a:t>Master)</a:t>
                  </a:r>
                  <a:endParaRPr kumimoji="0" lang="ko-KR" altLang="en-US" sz="1400" b="1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맑은 고딕" panose="020B0503020000020004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32CD2DB0-82E1-4970-A973-DFECF05E6341}"/>
                    </a:ext>
                  </a:extLst>
                </p:cNvPr>
                <p:cNvSpPr/>
                <p:nvPr/>
              </p:nvSpPr>
              <p:spPr>
                <a:xfrm>
                  <a:off x="2564297" y="1577008"/>
                  <a:ext cx="1782416" cy="702366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1400" b="1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맑은 고딕" panose="020B0503020000020004" pitchFamily="50" charset="-127"/>
                      <a:cs typeface="Arial" panose="020B0604020202020204" pitchFamily="34" charset="0"/>
                    </a:rPr>
                    <a:t>Slave 1</a:t>
                  </a:r>
                  <a:br>
                    <a:rPr kumimoji="0" lang="en-US" altLang="ko-KR" sz="1400" b="1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맑은 고딕" panose="020B0503020000020004" pitchFamily="50" charset="-127"/>
                      <a:cs typeface="Arial" panose="020B0604020202020204" pitchFamily="34" charset="0"/>
                    </a:rPr>
                  </a:br>
                  <a:r>
                    <a:rPr kumimoji="0" lang="en-US" altLang="ko-KR" sz="1400" b="1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맑은 고딕" panose="020B0503020000020004" pitchFamily="50" charset="-127"/>
                      <a:cs typeface="Arial" panose="020B0604020202020204" pitchFamily="34" charset="0"/>
                    </a:rPr>
                    <a:t>Servo Drive</a:t>
                  </a:r>
                  <a:endParaRPr kumimoji="0" lang="ko-KR" altLang="en-US" sz="1400" b="1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맑은 고딕" panose="020B0503020000020004" pitchFamily="50" charset="-127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9" name="Group 8">
                  <a:extLst>
                    <a:ext uri="{FF2B5EF4-FFF2-40B4-BE49-F238E27FC236}">
                      <a16:creationId xmlns:a16="http://schemas.microsoft.com/office/drawing/2014/main" id="{6CC66C81-17ED-414C-86C5-D5542CE57E06}"/>
                    </a:ext>
                  </a:extLst>
                </p:cNvPr>
                <p:cNvGrpSpPr/>
                <p:nvPr/>
              </p:nvGrpSpPr>
              <p:grpSpPr>
                <a:xfrm rot="5400000">
                  <a:off x="2839281" y="2392015"/>
                  <a:ext cx="503582" cy="1053549"/>
                  <a:chOff x="5287618" y="1338468"/>
                  <a:chExt cx="503582" cy="1053549"/>
                </a:xfrm>
              </p:grpSpPr>
              <p:sp>
                <p:nvSpPr>
                  <p:cNvPr id="8" name="Rectangle 7">
                    <a:extLst>
                      <a:ext uri="{FF2B5EF4-FFF2-40B4-BE49-F238E27FC236}">
                        <a16:creationId xmlns:a16="http://schemas.microsoft.com/office/drawing/2014/main" id="{58025AA5-A6BE-460E-A430-2B5B52D7D2D0}"/>
                      </a:ext>
                    </a:extLst>
                  </p:cNvPr>
                  <p:cNvSpPr/>
                  <p:nvPr/>
                </p:nvSpPr>
                <p:spPr>
                  <a:xfrm>
                    <a:off x="5493027" y="1338468"/>
                    <a:ext cx="92765" cy="702366"/>
                  </a:xfrm>
                  <a:prstGeom prst="rect">
                    <a:avLst/>
                  </a:prstGeom>
                  <a:solidFill>
                    <a:schemeClr val="accent4">
                      <a:lumMod val="75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4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맑은 고딕" panose="020B0503020000020004" pitchFamily="50" charset="-127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7" name="Rectangle 6">
                    <a:extLst>
                      <a:ext uri="{FF2B5EF4-FFF2-40B4-BE49-F238E27FC236}">
                        <a16:creationId xmlns:a16="http://schemas.microsoft.com/office/drawing/2014/main" id="{BDF5580C-4C28-441B-857C-E21F8BB6DDD8}"/>
                      </a:ext>
                    </a:extLst>
                  </p:cNvPr>
                  <p:cNvSpPr/>
                  <p:nvPr/>
                </p:nvSpPr>
                <p:spPr>
                  <a:xfrm>
                    <a:off x="5287618" y="1689651"/>
                    <a:ext cx="503582" cy="702366"/>
                  </a:xfrm>
                  <a:prstGeom prst="rect">
                    <a:avLst/>
                  </a:prstGeom>
                  <a:solidFill>
                    <a:schemeClr val="accent4">
                      <a:lumMod val="40000"/>
                      <a:lumOff val="6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4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맑은 고딕" panose="020B0503020000020004" pitchFamily="50" charset="-127"/>
                      <a:cs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CA2F30FE-70DB-4944-97D4-F26BAC47B63A}"/>
                    </a:ext>
                  </a:extLst>
                </p:cNvPr>
                <p:cNvSpPr/>
                <p:nvPr/>
              </p:nvSpPr>
              <p:spPr>
                <a:xfrm>
                  <a:off x="4760296" y="1573281"/>
                  <a:ext cx="1782416" cy="702366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1400" b="1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맑은 고딕" panose="020B0503020000020004" pitchFamily="50" charset="-127"/>
                      <a:cs typeface="Arial" panose="020B0604020202020204" pitchFamily="34" charset="0"/>
                    </a:rPr>
                    <a:t>Slave 2</a:t>
                  </a:r>
                  <a:br>
                    <a:rPr kumimoji="0" lang="en-US" altLang="ko-KR" sz="1400" b="1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맑은 고딕" panose="020B0503020000020004" pitchFamily="50" charset="-127"/>
                      <a:cs typeface="Arial" panose="020B0604020202020204" pitchFamily="34" charset="0"/>
                    </a:rPr>
                  </a:br>
                  <a:r>
                    <a:rPr kumimoji="0" lang="en-US" altLang="ko-KR" sz="1400" b="1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맑은 고딕" panose="020B0503020000020004" pitchFamily="50" charset="-127"/>
                      <a:cs typeface="Arial" panose="020B0604020202020204" pitchFamily="34" charset="0"/>
                    </a:rPr>
                    <a:t>Servo Drive</a:t>
                  </a:r>
                  <a:endParaRPr kumimoji="0" lang="ko-KR" altLang="en-US" sz="1400" b="1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맑은 고딕" panose="020B0503020000020004" pitchFamily="50" charset="-127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11" name="Group 10">
                  <a:extLst>
                    <a:ext uri="{FF2B5EF4-FFF2-40B4-BE49-F238E27FC236}">
                      <a16:creationId xmlns:a16="http://schemas.microsoft.com/office/drawing/2014/main" id="{83537716-6199-4DBA-8934-4A7EDE451D13}"/>
                    </a:ext>
                  </a:extLst>
                </p:cNvPr>
                <p:cNvGrpSpPr/>
                <p:nvPr/>
              </p:nvGrpSpPr>
              <p:grpSpPr>
                <a:xfrm rot="5400000">
                  <a:off x="5083347" y="2421313"/>
                  <a:ext cx="503582" cy="994957"/>
                  <a:chOff x="5287620" y="1338468"/>
                  <a:chExt cx="503582" cy="994957"/>
                </a:xfrm>
              </p:grpSpPr>
              <p:sp>
                <p:nvSpPr>
                  <p:cNvPr id="12" name="Rectangle 11">
                    <a:extLst>
                      <a:ext uri="{FF2B5EF4-FFF2-40B4-BE49-F238E27FC236}">
                        <a16:creationId xmlns:a16="http://schemas.microsoft.com/office/drawing/2014/main" id="{FA0F0E6D-F4FB-4AB5-BA1B-BC4222BEDBAD}"/>
                      </a:ext>
                    </a:extLst>
                  </p:cNvPr>
                  <p:cNvSpPr/>
                  <p:nvPr/>
                </p:nvSpPr>
                <p:spPr>
                  <a:xfrm>
                    <a:off x="5493027" y="1338468"/>
                    <a:ext cx="92765" cy="702366"/>
                  </a:xfrm>
                  <a:prstGeom prst="rect">
                    <a:avLst/>
                  </a:prstGeom>
                  <a:solidFill>
                    <a:schemeClr val="accent4">
                      <a:lumMod val="75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4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맑은 고딕" panose="020B0503020000020004" pitchFamily="50" charset="-127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3" name="Rectangle 12">
                    <a:extLst>
                      <a:ext uri="{FF2B5EF4-FFF2-40B4-BE49-F238E27FC236}">
                        <a16:creationId xmlns:a16="http://schemas.microsoft.com/office/drawing/2014/main" id="{2B07BD28-B251-44B9-9B14-D880E1374D15}"/>
                      </a:ext>
                    </a:extLst>
                  </p:cNvPr>
                  <p:cNvSpPr/>
                  <p:nvPr/>
                </p:nvSpPr>
                <p:spPr>
                  <a:xfrm>
                    <a:off x="5287620" y="1631059"/>
                    <a:ext cx="503582" cy="702366"/>
                  </a:xfrm>
                  <a:prstGeom prst="rect">
                    <a:avLst/>
                  </a:prstGeom>
                  <a:solidFill>
                    <a:schemeClr val="accent4">
                      <a:lumMod val="40000"/>
                      <a:lumOff val="6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4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맑은 고딕" panose="020B0503020000020004" pitchFamily="50" charset="-127"/>
                      <a:cs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1D29D752-AEE5-4745-BEC9-18D6D892290C}"/>
                    </a:ext>
                  </a:extLst>
                </p:cNvPr>
                <p:cNvSpPr/>
                <p:nvPr/>
              </p:nvSpPr>
              <p:spPr>
                <a:xfrm>
                  <a:off x="7073345" y="1574124"/>
                  <a:ext cx="1782416" cy="702366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1400" b="1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맑은 고딕" panose="020B0503020000020004" pitchFamily="50" charset="-127"/>
                      <a:cs typeface="Arial" panose="020B0604020202020204" pitchFamily="34" charset="0"/>
                    </a:rPr>
                    <a:t>Slave n</a:t>
                  </a:r>
                  <a:br>
                    <a:rPr kumimoji="0" lang="en-US" altLang="ko-KR" sz="1400" b="1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맑은 고딕" panose="020B0503020000020004" pitchFamily="50" charset="-127"/>
                      <a:cs typeface="Arial" panose="020B0604020202020204" pitchFamily="34" charset="0"/>
                    </a:rPr>
                  </a:br>
                  <a:r>
                    <a:rPr kumimoji="0" lang="en-US" altLang="ko-KR" sz="1400" b="1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맑은 고딕" panose="020B0503020000020004" pitchFamily="50" charset="-127"/>
                      <a:cs typeface="Arial" panose="020B0604020202020204" pitchFamily="34" charset="0"/>
                    </a:rPr>
                    <a:t>EasyCAT</a:t>
                  </a:r>
                  <a:r>
                    <a:rPr kumimoji="0" lang="ko-KR" altLang="en-US" sz="1400" b="1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맑은 고딕" panose="020B0503020000020004" pitchFamily="50" charset="-127"/>
                      <a:cs typeface="Arial" panose="020B0604020202020204" pitchFamily="34" charset="0"/>
                    </a:rPr>
                    <a:t> </a:t>
                  </a:r>
                  <a:r>
                    <a:rPr kumimoji="0" lang="en-US" altLang="ko-KR" sz="1400" b="1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맑은 고딕" panose="020B0503020000020004" pitchFamily="50" charset="-127"/>
                      <a:cs typeface="Arial" panose="020B0604020202020204" pitchFamily="34" charset="0"/>
                    </a:rPr>
                    <a:t>IO</a:t>
                  </a:r>
                  <a:endParaRPr kumimoji="0" lang="ko-KR" altLang="en-US" sz="1400" b="1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맑은 고딕" panose="020B0503020000020004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9E8B5E37-AD46-4970-B009-C85BE8155B9D}"/>
                    </a:ext>
                  </a:extLst>
                </p:cNvPr>
                <p:cNvSpPr/>
                <p:nvPr/>
              </p:nvSpPr>
              <p:spPr>
                <a:xfrm>
                  <a:off x="6897756" y="2666997"/>
                  <a:ext cx="1579765" cy="593035"/>
                </a:xfrm>
                <a:prstGeom prst="rect">
                  <a:avLst/>
                </a:prstGeom>
                <a:solidFill>
                  <a:schemeClr val="accent6">
                    <a:lumMod val="7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1400" b="1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맑은 고딕" panose="020B0503020000020004" pitchFamily="50" charset="-127"/>
                      <a:cs typeface="Arial" panose="020B0604020202020204" pitchFamily="34" charset="0"/>
                    </a:rPr>
                    <a:t>Various Sensors</a:t>
                  </a:r>
                  <a:endParaRPr kumimoji="0" lang="ko-KR" altLang="en-US" sz="1400" b="1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맑은 고딕" panose="020B0503020000020004" pitchFamily="50" charset="-127"/>
                    <a:cs typeface="Arial" panose="020B0604020202020204" pitchFamily="34" charset="0"/>
                  </a:endParaRPr>
                </a:p>
              </p:txBody>
            </p:sp>
            <p:cxnSp>
              <p:nvCxnSpPr>
                <p:cNvPr id="17" name="Straight Connector 16">
                  <a:extLst>
                    <a:ext uri="{FF2B5EF4-FFF2-40B4-BE49-F238E27FC236}">
                      <a16:creationId xmlns:a16="http://schemas.microsoft.com/office/drawing/2014/main" id="{2F09F351-9B59-424C-BBE1-38978FCABB53}"/>
                    </a:ext>
                  </a:extLst>
                </p:cNvPr>
                <p:cNvCxnSpPr>
                  <a:cxnSpLocks/>
                  <a:stCxn id="7" idx="1"/>
                </p:cNvCxnSpPr>
                <p:nvPr/>
              </p:nvCxnSpPr>
              <p:spPr>
                <a:xfrm flipV="1">
                  <a:off x="2915481" y="2276063"/>
                  <a:ext cx="0" cy="390936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Straight Connector 18">
                  <a:extLst>
                    <a:ext uri="{FF2B5EF4-FFF2-40B4-BE49-F238E27FC236}">
                      <a16:creationId xmlns:a16="http://schemas.microsoft.com/office/drawing/2014/main" id="{517C4313-3B02-48C7-8F8C-3089CC87FEFA}"/>
                    </a:ext>
                  </a:extLst>
                </p:cNvPr>
                <p:cNvCxnSpPr>
                  <a:cxnSpLocks/>
                  <a:stCxn id="13" idx="1"/>
                </p:cNvCxnSpPr>
                <p:nvPr/>
              </p:nvCxnSpPr>
              <p:spPr>
                <a:xfrm flipV="1">
                  <a:off x="5188843" y="2275647"/>
                  <a:ext cx="0" cy="391354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Straight Connector 19">
                  <a:extLst>
                    <a:ext uri="{FF2B5EF4-FFF2-40B4-BE49-F238E27FC236}">
                      <a16:creationId xmlns:a16="http://schemas.microsoft.com/office/drawing/2014/main" id="{84D9D53B-2717-4C8B-B2E2-831B6A23498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502391" y="2276062"/>
                  <a:ext cx="0" cy="390935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Straight Connector 20">
                  <a:extLst>
                    <a:ext uri="{FF2B5EF4-FFF2-40B4-BE49-F238E27FC236}">
                      <a16:creationId xmlns:a16="http://schemas.microsoft.com/office/drawing/2014/main" id="{A147FF74-2B4B-4FC5-81CD-0C4D5878D44F}"/>
                    </a:ext>
                  </a:extLst>
                </p:cNvPr>
                <p:cNvCxnSpPr>
                  <a:cxnSpLocks/>
                  <a:stCxn id="14" idx="1"/>
                  <a:endCxn id="10" idx="3"/>
                </p:cNvCxnSpPr>
                <p:nvPr/>
              </p:nvCxnSpPr>
              <p:spPr>
                <a:xfrm flipH="1" flipV="1">
                  <a:off x="6542712" y="1924464"/>
                  <a:ext cx="530633" cy="843"/>
                </a:xfrm>
                <a:prstGeom prst="line">
                  <a:avLst/>
                </a:prstGeom>
                <a:ln w="5715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Connector 23">
                  <a:extLst>
                    <a:ext uri="{FF2B5EF4-FFF2-40B4-BE49-F238E27FC236}">
                      <a16:creationId xmlns:a16="http://schemas.microsoft.com/office/drawing/2014/main" id="{AC404719-EA2D-4D4A-AE35-94E2A08ECACF}"/>
                    </a:ext>
                  </a:extLst>
                </p:cNvPr>
                <p:cNvCxnSpPr>
                  <a:cxnSpLocks/>
                  <a:stCxn id="10" idx="1"/>
                  <a:endCxn id="6" idx="3"/>
                </p:cNvCxnSpPr>
                <p:nvPr/>
              </p:nvCxnSpPr>
              <p:spPr>
                <a:xfrm flipH="1">
                  <a:off x="4346713" y="1924464"/>
                  <a:ext cx="413583" cy="3727"/>
                </a:xfrm>
                <a:prstGeom prst="line">
                  <a:avLst/>
                </a:prstGeom>
                <a:ln w="5715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Straight Connector 24">
                  <a:extLst>
                    <a:ext uri="{FF2B5EF4-FFF2-40B4-BE49-F238E27FC236}">
                      <a16:creationId xmlns:a16="http://schemas.microsoft.com/office/drawing/2014/main" id="{8D4DB79B-77DB-4B09-97FA-6E8FF30136CE}"/>
                    </a:ext>
                  </a:extLst>
                </p:cNvPr>
                <p:cNvCxnSpPr>
                  <a:cxnSpLocks/>
                  <a:stCxn id="6" idx="1"/>
                </p:cNvCxnSpPr>
                <p:nvPr/>
              </p:nvCxnSpPr>
              <p:spPr>
                <a:xfrm flipH="1">
                  <a:off x="2070655" y="1928191"/>
                  <a:ext cx="493642" cy="0"/>
                </a:xfrm>
                <a:prstGeom prst="line">
                  <a:avLst/>
                </a:prstGeom>
                <a:ln w="5715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Connector 28">
                  <a:extLst>
                    <a:ext uri="{FF2B5EF4-FFF2-40B4-BE49-F238E27FC236}">
                      <a16:creationId xmlns:a16="http://schemas.microsoft.com/office/drawing/2014/main" id="{99607CFA-C6BA-49E6-8CAE-3DB344CB4D9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589935" y="3497707"/>
                  <a:ext cx="432354" cy="0"/>
                </a:xfrm>
                <a:prstGeom prst="line">
                  <a:avLst/>
                </a:prstGeom>
                <a:ln w="5715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ADCED1CE-0838-4062-9D04-202028F6EB7C}"/>
                    </a:ext>
                  </a:extLst>
                </p:cNvPr>
                <p:cNvSpPr txBox="1"/>
                <p:nvPr/>
              </p:nvSpPr>
              <p:spPr>
                <a:xfrm>
                  <a:off x="6037905" y="3313041"/>
                  <a:ext cx="2862469" cy="31264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14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맑은 고딕" panose="020B0503020000020004" pitchFamily="50" charset="-127"/>
                      <a:cs typeface="Arial" panose="020B0604020202020204" pitchFamily="34" charset="0"/>
                    </a:rPr>
                    <a:t>: EtherCAT Connection</a:t>
                  </a:r>
                  <a:endParaRPr kumimoji="0" lang="ko-KR" alt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맑은 고딕" panose="020B0503020000020004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1" name="Rectangle 50">
                  <a:extLst>
                    <a:ext uri="{FF2B5EF4-FFF2-40B4-BE49-F238E27FC236}">
                      <a16:creationId xmlns:a16="http://schemas.microsoft.com/office/drawing/2014/main" id="{5DA79A6C-E88C-45B1-B4B0-9EAEAAEF245B}"/>
                    </a:ext>
                  </a:extLst>
                </p:cNvPr>
                <p:cNvSpPr/>
                <p:nvPr/>
              </p:nvSpPr>
              <p:spPr>
                <a:xfrm>
                  <a:off x="6664605" y="1673056"/>
                  <a:ext cx="286846" cy="185837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ko-KR" sz="1400" b="1">
                      <a:solidFill>
                        <a:prstClr val="white"/>
                      </a:solidFill>
                      <a:latin typeface="Arial" panose="020B0604020202020204" pitchFamily="34" charset="0"/>
                      <a:ea typeface="맑은 고딕" panose="020B0503020000020004" pitchFamily="50" charset="-127"/>
                      <a:cs typeface="Arial" panose="020B0604020202020204" pitchFamily="34" charset="0"/>
                    </a:rPr>
                    <a:t>…</a:t>
                  </a:r>
                  <a:endParaRPr kumimoji="0" lang="ko-KR" altLang="en-US" sz="1400" b="1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맑은 고딕" panose="020B0503020000020004" pitchFamily="50" charset="-127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8A40C0F8-2B35-40C8-84FF-FE854A19D9E5}"/>
                  </a:ext>
                </a:extLst>
              </p:cNvPr>
              <p:cNvGrpSpPr/>
              <p:nvPr/>
            </p:nvGrpSpPr>
            <p:grpSpPr>
              <a:xfrm>
                <a:off x="505441" y="3445796"/>
                <a:ext cx="8267269" cy="3079505"/>
                <a:chOff x="505441" y="3116651"/>
                <a:chExt cx="8267269" cy="3079505"/>
              </a:xfrm>
            </p:grpSpPr>
            <p:grpSp>
              <p:nvGrpSpPr>
                <p:cNvPr id="56" name="Group 55">
                  <a:extLst>
                    <a:ext uri="{FF2B5EF4-FFF2-40B4-BE49-F238E27FC236}">
                      <a16:creationId xmlns:a16="http://schemas.microsoft.com/office/drawing/2014/main" id="{AF03A40D-1CA9-4E84-AF21-1C1662EAAAE3}"/>
                    </a:ext>
                  </a:extLst>
                </p:cNvPr>
                <p:cNvGrpSpPr/>
                <p:nvPr/>
              </p:nvGrpSpPr>
              <p:grpSpPr>
                <a:xfrm>
                  <a:off x="505441" y="3270757"/>
                  <a:ext cx="8267269" cy="2925399"/>
                  <a:chOff x="505441" y="3270757"/>
                  <a:chExt cx="8267269" cy="2925399"/>
                </a:xfrm>
              </p:grpSpPr>
              <p:grpSp>
                <p:nvGrpSpPr>
                  <p:cNvPr id="22" name="Group 21">
                    <a:extLst>
                      <a:ext uri="{FF2B5EF4-FFF2-40B4-BE49-F238E27FC236}">
                        <a16:creationId xmlns:a16="http://schemas.microsoft.com/office/drawing/2014/main" id="{C509E89C-E078-4803-BE1F-1D2FA9CDAC0D}"/>
                      </a:ext>
                    </a:extLst>
                  </p:cNvPr>
                  <p:cNvGrpSpPr/>
                  <p:nvPr/>
                </p:nvGrpSpPr>
                <p:grpSpPr>
                  <a:xfrm>
                    <a:off x="672323" y="3478562"/>
                    <a:ext cx="8048610" cy="2581650"/>
                    <a:chOff x="755374" y="3981482"/>
                    <a:chExt cx="8048610" cy="2581650"/>
                  </a:xfrm>
                </p:grpSpPr>
                <p:grpSp>
                  <p:nvGrpSpPr>
                    <p:cNvPr id="4" name="Group 3">
                      <a:extLst>
                        <a:ext uri="{FF2B5EF4-FFF2-40B4-BE49-F238E27FC236}">
                          <a16:creationId xmlns:a16="http://schemas.microsoft.com/office/drawing/2014/main" id="{0C5CAED8-279C-4EF7-9488-07A5AA0BE2B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55374" y="4151242"/>
                      <a:ext cx="8048610" cy="2411890"/>
                      <a:chOff x="755374" y="4151242"/>
                      <a:chExt cx="8048610" cy="2411890"/>
                    </a:xfrm>
                  </p:grpSpPr>
                  <p:sp>
                    <p:nvSpPr>
                      <p:cNvPr id="32" name="Rectangle 31">
                        <a:extLst>
                          <a:ext uri="{FF2B5EF4-FFF2-40B4-BE49-F238E27FC236}">
                            <a16:creationId xmlns:a16="http://schemas.microsoft.com/office/drawing/2014/main" id="{5B05B741-ECC2-4F57-B47F-A574F8A35F1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55374" y="4151242"/>
                        <a:ext cx="7931425" cy="2411890"/>
                      </a:xfrm>
                      <a:prstGeom prst="rect">
                        <a:avLst/>
                      </a:prstGeom>
                      <a:noFill/>
                      <a:ln w="38100">
                        <a:solidFill>
                          <a:srgbClr val="00B05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ko-KR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endParaRPr>
                      </a:p>
                    </p:txBody>
                  </p:sp>
                  <p:sp>
                    <p:nvSpPr>
                      <p:cNvPr id="34" name="Rectangle 33">
                        <a:extLst>
                          <a:ext uri="{FF2B5EF4-FFF2-40B4-BE49-F238E27FC236}">
                            <a16:creationId xmlns:a16="http://schemas.microsoft.com/office/drawing/2014/main" id="{378DA5A9-569C-45A5-A7B4-25B81721916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838169" y="4379955"/>
                        <a:ext cx="2133601" cy="856421"/>
                      </a:xfrm>
                      <a:prstGeom prst="rect">
                        <a:avLst/>
                      </a:prstGeom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altLang="ko-KR" sz="1400" b="1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rPr>
                          <a:t>EtherCAT Node</a:t>
                        </a:r>
                      </a:p>
                      <a:p>
                        <a:pPr marL="0" marR="0" lvl="0" indent="0" algn="ctr" defTabSz="914400" rtl="0" eaLnBrk="1" fontAlgn="auto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altLang="ko-KR" sz="1400" b="1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chemeClr val="accent6">
                                <a:lumMod val="40000"/>
                                <a:lumOff val="60000"/>
                              </a:schemeClr>
                            </a:solidFill>
                            <a:effectLst/>
                            <a:uLnTx/>
                            <a:uFillTx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rPr>
                          <a:t>EtherCAT Comm.</a:t>
                        </a:r>
                        <a:endParaRPr kumimoji="0" lang="ko-KR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endParaRPr>
                      </a:p>
                    </p:txBody>
                  </p:sp>
                  <p:sp>
                    <p:nvSpPr>
                      <p:cNvPr id="35" name="Rectangle 34">
                        <a:extLst>
                          <a:ext uri="{FF2B5EF4-FFF2-40B4-BE49-F238E27FC236}">
                            <a16:creationId xmlns:a16="http://schemas.microsoft.com/office/drawing/2014/main" id="{C7DB1039-AEF9-4758-A431-56522BD8CD5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164546" y="4451787"/>
                        <a:ext cx="1782416" cy="702366"/>
                      </a:xfrm>
                      <a:prstGeom prst="rect">
                        <a:avLst/>
                      </a:prstGeom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altLang="ko-KR" sz="1400" b="1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rPr>
                          <a:t>GUI Node</a:t>
                        </a:r>
                      </a:p>
                      <a:p>
                        <a:pPr marL="0" marR="0" lvl="0" indent="0" algn="ctr" defTabSz="914400" rtl="0" eaLnBrk="1" fontAlgn="auto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lang="en-US" altLang="ko-KR" sz="1400" b="1">
                            <a:solidFill>
                              <a:schemeClr val="accent6">
                                <a:lumMod val="40000"/>
                                <a:lumOff val="60000"/>
                              </a:schemeClr>
                            </a:solidFill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rPr>
                          <a:t>User – Screen</a:t>
                        </a:r>
                        <a:endParaRPr kumimoji="0" lang="ko-KR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endParaRPr>
                      </a:p>
                    </p:txBody>
                  </p:sp>
                  <p:sp>
                    <p:nvSpPr>
                      <p:cNvPr id="36" name="Rectangle 35">
                        <a:extLst>
                          <a:ext uri="{FF2B5EF4-FFF2-40B4-BE49-F238E27FC236}">
                            <a16:creationId xmlns:a16="http://schemas.microsoft.com/office/drawing/2014/main" id="{BA08811C-1AFB-4A0A-BD19-E4C981E0902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796433" y="5569893"/>
                        <a:ext cx="1782416" cy="840545"/>
                      </a:xfrm>
                      <a:prstGeom prst="rect">
                        <a:avLst/>
                      </a:prstGeom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altLang="ko-KR" sz="1400" b="1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rPr>
                          <a:t>Safety Node</a:t>
                        </a:r>
                      </a:p>
                      <a:p>
                        <a:pPr marL="0" marR="0" lvl="0" indent="0" algn="ctr" defTabSz="914400" rtl="0" eaLnBrk="1" fontAlgn="auto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altLang="ko-KR" sz="1400" b="1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chemeClr val="accent6">
                                <a:lumMod val="40000"/>
                                <a:lumOff val="60000"/>
                              </a:schemeClr>
                            </a:solidFill>
                            <a:effectLst/>
                            <a:uLnTx/>
                            <a:uFillTx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rPr>
                          <a:t>Safety Algorithm</a:t>
                        </a:r>
                        <a:endParaRPr kumimoji="0" lang="ko-KR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endParaRPr>
                      </a:p>
                    </p:txBody>
                  </p:sp>
                  <p:sp>
                    <p:nvSpPr>
                      <p:cNvPr id="37" name="Rectangle 36">
                        <a:extLst>
                          <a:ext uri="{FF2B5EF4-FFF2-40B4-BE49-F238E27FC236}">
                            <a16:creationId xmlns:a16="http://schemas.microsoft.com/office/drawing/2014/main" id="{8EAE28DC-0F5E-4E37-B69F-20F0FC631E2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838169" y="5576437"/>
                        <a:ext cx="2133600" cy="840545"/>
                      </a:xfrm>
                      <a:prstGeom prst="rect">
                        <a:avLst/>
                      </a:prstGeom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altLang="ko-KR" sz="1400" b="1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rPr>
                          <a:t>Control Node</a:t>
                        </a:r>
                      </a:p>
                      <a:p>
                        <a:pPr marL="0" marR="0" lvl="0" indent="0" algn="ctr" defTabSz="914400" rtl="0" eaLnBrk="1" fontAlgn="auto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altLang="ko-KR" sz="1400" b="1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chemeClr val="accent6">
                                <a:lumMod val="40000"/>
                                <a:lumOff val="60000"/>
                              </a:schemeClr>
                            </a:solidFill>
                            <a:effectLst/>
                            <a:uLnTx/>
                            <a:uFillTx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rPr>
                          <a:t>Control Algorithm</a:t>
                        </a:r>
                        <a:endParaRPr kumimoji="0" lang="ko-KR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endParaRPr>
                      </a:p>
                    </p:txBody>
                  </p:sp>
                  <p:cxnSp>
                    <p:nvCxnSpPr>
                      <p:cNvPr id="40" name="Straight Arrow Connector 39">
                        <a:extLst>
                          <a:ext uri="{FF2B5EF4-FFF2-40B4-BE49-F238E27FC236}">
                            <a16:creationId xmlns:a16="http://schemas.microsoft.com/office/drawing/2014/main" id="{07896629-0452-46A5-8119-A23DCB214C1A}"/>
                          </a:ext>
                        </a:extLst>
                      </p:cNvPr>
                      <p:cNvCxnSpPr>
                        <a:cxnSpLocks/>
                        <a:stCxn id="35" idx="3"/>
                        <a:endCxn id="34" idx="1"/>
                      </p:cNvCxnSpPr>
                      <p:nvPr/>
                    </p:nvCxnSpPr>
                    <p:spPr>
                      <a:xfrm>
                        <a:off x="2946962" y="4802970"/>
                        <a:ext cx="891207" cy="5196"/>
                      </a:xfrm>
                      <a:prstGeom prst="straightConnector1">
                        <a:avLst/>
                      </a:prstGeom>
                      <a:ln w="38100">
                        <a:solidFill>
                          <a:srgbClr val="FF0000"/>
                        </a:solidFill>
                        <a:headEnd type="triangle" w="lg" len="med"/>
                        <a:tailEnd type="triangle" w="lg" len="med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4" name="Straight Arrow Connector 43">
                        <a:extLst>
                          <a:ext uri="{FF2B5EF4-FFF2-40B4-BE49-F238E27FC236}">
                            <a16:creationId xmlns:a16="http://schemas.microsoft.com/office/drawing/2014/main" id="{89635035-6C9B-4DE1-BB9E-C91E56A9A09B}"/>
                          </a:ext>
                        </a:extLst>
                      </p:cNvPr>
                      <p:cNvCxnSpPr>
                        <a:cxnSpLocks/>
                        <a:stCxn id="37" idx="3"/>
                        <a:endCxn id="36" idx="1"/>
                      </p:cNvCxnSpPr>
                      <p:nvPr/>
                    </p:nvCxnSpPr>
                    <p:spPr>
                      <a:xfrm flipV="1">
                        <a:off x="5971769" y="5990166"/>
                        <a:ext cx="824664" cy="6544"/>
                      </a:xfrm>
                      <a:prstGeom prst="straightConnector1">
                        <a:avLst/>
                      </a:prstGeom>
                      <a:ln w="38100">
                        <a:solidFill>
                          <a:srgbClr val="FF0000"/>
                        </a:solidFill>
                        <a:headEnd type="triangle" w="lg" len="med"/>
                        <a:tailEnd type="triangle" w="lg" len="med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8" name="Straight Arrow Connector 47">
                        <a:extLst>
                          <a:ext uri="{FF2B5EF4-FFF2-40B4-BE49-F238E27FC236}">
                            <a16:creationId xmlns:a16="http://schemas.microsoft.com/office/drawing/2014/main" id="{F28FC895-0E36-45F1-846E-4DD48314C472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6260688" y="4374488"/>
                        <a:ext cx="535745" cy="0"/>
                      </a:xfrm>
                      <a:prstGeom prst="straightConnector1">
                        <a:avLst/>
                      </a:prstGeom>
                      <a:ln w="38100">
                        <a:solidFill>
                          <a:srgbClr val="FF0000"/>
                        </a:solidFill>
                        <a:headEnd type="triangle" w="lg" len="med"/>
                        <a:tailEnd type="triangle" w="lg" len="med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50" name="TextBox 49">
                        <a:extLst>
                          <a:ext uri="{FF2B5EF4-FFF2-40B4-BE49-F238E27FC236}">
                            <a16:creationId xmlns:a16="http://schemas.microsoft.com/office/drawing/2014/main" id="{41AC53F0-8DC2-44A6-87FF-C48AD8193F88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787199" y="4204587"/>
                        <a:ext cx="2016785" cy="531488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marL="0" marR="0" lvl="0" indent="0" algn="l" defTabSz="914400" rtl="0" eaLnBrk="1" fontAlgn="auto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altLang="ko-KR" sz="14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rial" panose="020B0604020202020204" pitchFamily="34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rPr>
                          <a:t>: Topics and Services</a:t>
                        </a:r>
                        <a:endParaRPr kumimoji="0" lang="ko-KR" alt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endParaRPr>
                      </a:p>
                    </p:txBody>
                  </p:sp>
                  <p:cxnSp>
                    <p:nvCxnSpPr>
                      <p:cNvPr id="27" name="Connector: Elbow 26">
                        <a:extLst>
                          <a:ext uri="{FF2B5EF4-FFF2-40B4-BE49-F238E27FC236}">
                            <a16:creationId xmlns:a16="http://schemas.microsoft.com/office/drawing/2014/main" id="{8D93D355-F6CD-40C8-9915-150F9E33ADAC}"/>
                          </a:ext>
                        </a:extLst>
                      </p:cNvPr>
                      <p:cNvCxnSpPr>
                        <a:stCxn id="35" idx="2"/>
                        <a:endCxn id="37" idx="1"/>
                      </p:cNvCxnSpPr>
                      <p:nvPr/>
                    </p:nvCxnSpPr>
                    <p:spPr>
                      <a:xfrm rot="16200000" flipH="1">
                        <a:off x="2525683" y="4684223"/>
                        <a:ext cx="842557" cy="1782415"/>
                      </a:xfrm>
                      <a:prstGeom prst="bentConnector2">
                        <a:avLst/>
                      </a:prstGeom>
                      <a:ln w="38100">
                        <a:solidFill>
                          <a:srgbClr val="FF0000"/>
                        </a:solidFill>
                        <a:headEnd type="triangle"/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0" name="Connector: Elbow 29">
                        <a:extLst>
                          <a:ext uri="{FF2B5EF4-FFF2-40B4-BE49-F238E27FC236}">
                            <a16:creationId xmlns:a16="http://schemas.microsoft.com/office/drawing/2014/main" id="{A02F3221-2263-4F5A-A63F-9A3257D90A0D}"/>
                          </a:ext>
                        </a:extLst>
                      </p:cNvPr>
                      <p:cNvCxnSpPr>
                        <a:cxnSpLocks/>
                        <a:stCxn id="34" idx="2"/>
                        <a:endCxn id="37" idx="0"/>
                      </p:cNvCxnSpPr>
                      <p:nvPr/>
                    </p:nvCxnSpPr>
                    <p:spPr>
                      <a:xfrm rot="5400000">
                        <a:off x="4734940" y="5406406"/>
                        <a:ext cx="340061" cy="1"/>
                      </a:xfrm>
                      <a:prstGeom prst="bentConnector3">
                        <a:avLst/>
                      </a:prstGeom>
                      <a:ln w="38100">
                        <a:solidFill>
                          <a:srgbClr val="FF0000"/>
                        </a:solidFill>
                        <a:headEnd type="triangle"/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7" name="Connector: Elbow 46">
                        <a:extLst>
                          <a:ext uri="{FF2B5EF4-FFF2-40B4-BE49-F238E27FC236}">
                            <a16:creationId xmlns:a16="http://schemas.microsoft.com/office/drawing/2014/main" id="{4DFDB164-D825-4C79-9D1B-1E461BA50028}"/>
                          </a:ext>
                        </a:extLst>
                      </p:cNvPr>
                      <p:cNvCxnSpPr>
                        <a:stCxn id="34" idx="3"/>
                        <a:endCxn id="36" idx="0"/>
                      </p:cNvCxnSpPr>
                      <p:nvPr/>
                    </p:nvCxnSpPr>
                    <p:spPr>
                      <a:xfrm>
                        <a:off x="5971770" y="4808166"/>
                        <a:ext cx="1715871" cy="761727"/>
                      </a:xfrm>
                      <a:prstGeom prst="bentConnector2">
                        <a:avLst/>
                      </a:prstGeom>
                      <a:ln w="38100">
                        <a:solidFill>
                          <a:srgbClr val="FF0000"/>
                        </a:solidFill>
                        <a:headEnd type="triangle"/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sp>
                  <p:nvSpPr>
                    <p:cNvPr id="33" name="TextBox 32">
                      <a:extLst>
                        <a:ext uri="{FF2B5EF4-FFF2-40B4-BE49-F238E27FC236}">
                          <a16:creationId xmlns:a16="http://schemas.microsoft.com/office/drawing/2014/main" id="{FD72D151-EC1D-4E67-92B9-15E1A44CACF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046200" y="3981482"/>
                      <a:ext cx="1059531" cy="320618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</p:spPr>
                  <p:txBody>
                    <a:bodyPr wrap="square" rtlCol="0">
                      <a:spAutoFit/>
                    </a:bodyPr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ROS2</a:t>
                      </a:r>
                      <a:endParaRPr kumimoji="0" lang="ko-KR" altLang="en-US" sz="14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p:txBody>
                </p:sp>
              </p:grpSp>
              <p:sp>
                <p:nvSpPr>
                  <p:cNvPr id="49" name="Rectangle 48">
                    <a:extLst>
                      <a:ext uri="{FF2B5EF4-FFF2-40B4-BE49-F238E27FC236}">
                        <a16:creationId xmlns:a16="http://schemas.microsoft.com/office/drawing/2014/main" id="{F9731B63-1BF6-41EC-A6F8-9F0ECA3E473B}"/>
                      </a:ext>
                    </a:extLst>
                  </p:cNvPr>
                  <p:cNvSpPr/>
                  <p:nvPr/>
                </p:nvSpPr>
                <p:spPr>
                  <a:xfrm>
                    <a:off x="505441" y="3270757"/>
                    <a:ext cx="8267269" cy="2925399"/>
                  </a:xfrm>
                  <a:prstGeom prst="rect">
                    <a:avLst/>
                  </a:prstGeom>
                  <a:noFill/>
                  <a:ln w="3810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400" b="1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맑은 고딕" panose="020B0503020000020004" pitchFamily="50" charset="-127"/>
                      <a:cs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AC66E023-A454-40B9-AB1A-F26818F5120A}"/>
                    </a:ext>
                  </a:extLst>
                </p:cNvPr>
                <p:cNvSpPr txBox="1"/>
                <p:nvPr/>
              </p:nvSpPr>
              <p:spPr>
                <a:xfrm>
                  <a:off x="963150" y="3116651"/>
                  <a:ext cx="2074958" cy="320618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1400" b="1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맑은 고딕" panose="020B0503020000020004" pitchFamily="50" charset="-127"/>
                      <a:cs typeface="Arial" panose="020B0604020202020204" pitchFamily="34" charset="0"/>
                    </a:rPr>
                    <a:t>Real-Time Linux</a:t>
                  </a:r>
                  <a:endParaRPr kumimoji="0" lang="ko-KR" altLang="en-US" sz="1400" b="1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맑은 고딕" panose="020B0503020000020004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45" name="Arrow: Down 44">
                <a:extLst>
                  <a:ext uri="{FF2B5EF4-FFF2-40B4-BE49-F238E27FC236}">
                    <a16:creationId xmlns:a16="http://schemas.microsoft.com/office/drawing/2014/main" id="{FFFEABB2-9AC5-4543-B416-22B84DCD7631}"/>
                  </a:ext>
                </a:extLst>
              </p:cNvPr>
              <p:cNvSpPr/>
              <p:nvPr/>
            </p:nvSpPr>
            <p:spPr>
              <a:xfrm>
                <a:off x="1228545" y="2735508"/>
                <a:ext cx="214361" cy="668995"/>
              </a:xfrm>
              <a:prstGeom prst="down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0D7D6987-2CCD-4980-A2C0-F1091A39F50F}"/>
                  </a:ext>
                </a:extLst>
              </p:cNvPr>
              <p:cNvGrpSpPr/>
              <p:nvPr/>
            </p:nvGrpSpPr>
            <p:grpSpPr>
              <a:xfrm>
                <a:off x="5472478" y="3204644"/>
                <a:ext cx="501165" cy="199860"/>
                <a:chOff x="4842622" y="2979593"/>
                <a:chExt cx="994957" cy="503582"/>
              </a:xfrm>
            </p:grpSpPr>
            <p:sp>
              <p:nvSpPr>
                <p:cNvPr id="58" name="Rectangle 57">
                  <a:extLst>
                    <a:ext uri="{FF2B5EF4-FFF2-40B4-BE49-F238E27FC236}">
                      <a16:creationId xmlns:a16="http://schemas.microsoft.com/office/drawing/2014/main" id="{321E3260-EA80-482C-A148-AB104E5ACBA9}"/>
                    </a:ext>
                  </a:extLst>
                </p:cNvPr>
                <p:cNvSpPr/>
                <p:nvPr/>
              </p:nvSpPr>
              <p:spPr>
                <a:xfrm rot="5400000">
                  <a:off x="5440013" y="2880199"/>
                  <a:ext cx="92765" cy="702366"/>
                </a:xfrm>
                <a:prstGeom prst="rect">
                  <a:avLst/>
                </a:prstGeom>
                <a:solidFill>
                  <a:schemeClr val="accent4">
                    <a:lumMod val="7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맑은 고딕" panose="020B0503020000020004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9" name="Rectangle 58">
                  <a:extLst>
                    <a:ext uri="{FF2B5EF4-FFF2-40B4-BE49-F238E27FC236}">
                      <a16:creationId xmlns:a16="http://schemas.microsoft.com/office/drawing/2014/main" id="{99CBF07C-3942-47F9-ABD4-AE5BF2F776AE}"/>
                    </a:ext>
                  </a:extLst>
                </p:cNvPr>
                <p:cNvSpPr/>
                <p:nvPr/>
              </p:nvSpPr>
              <p:spPr>
                <a:xfrm rot="5400000">
                  <a:off x="4942014" y="2880201"/>
                  <a:ext cx="503582" cy="702366"/>
                </a:xfrm>
                <a:prstGeom prst="rect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맑은 고딕" panose="020B0503020000020004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7922F133-001F-4F7F-BBC6-3D12DE46A57A}"/>
                  </a:ext>
                </a:extLst>
              </p:cNvPr>
              <p:cNvSpPr txBox="1"/>
              <p:nvPr/>
            </p:nvSpPr>
            <p:spPr>
              <a:xfrm>
                <a:off x="5942661" y="3129470"/>
                <a:ext cx="2862469" cy="3126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맑은 고딕" panose="020B0503020000020004" pitchFamily="50" charset="-127"/>
                    <a:cs typeface="Arial" panose="020B0604020202020204" pitchFamily="34" charset="0"/>
                  </a:rPr>
                  <a:t>: Motor</a:t>
                </a:r>
                <a:endParaRPr kumimoji="0" lang="ko-KR" alt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65" name="Right Brace 64">
              <a:extLst>
                <a:ext uri="{FF2B5EF4-FFF2-40B4-BE49-F238E27FC236}">
                  <a16:creationId xmlns:a16="http://schemas.microsoft.com/office/drawing/2014/main" id="{C1305FA2-AC27-47F7-B45F-CB524C8B180B}"/>
                </a:ext>
              </a:extLst>
            </p:cNvPr>
            <p:cNvSpPr/>
            <p:nvPr/>
          </p:nvSpPr>
          <p:spPr>
            <a:xfrm>
              <a:off x="8539373" y="629174"/>
              <a:ext cx="227105" cy="2406498"/>
            </a:xfrm>
            <a:prstGeom prst="rightBrace">
              <a:avLst>
                <a:gd name="adj1" fmla="val 0"/>
                <a:gd name="adj2" fmla="val 50000"/>
              </a:avLst>
            </a:prstGeom>
            <a:ln w="12700">
              <a:solidFill>
                <a:schemeClr val="tx2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6" name="Right Brace 65">
              <a:extLst>
                <a:ext uri="{FF2B5EF4-FFF2-40B4-BE49-F238E27FC236}">
                  <a16:creationId xmlns:a16="http://schemas.microsoft.com/office/drawing/2014/main" id="{5565E2A9-344B-4C85-9C1A-630582BF7134}"/>
                </a:ext>
              </a:extLst>
            </p:cNvPr>
            <p:cNvSpPr/>
            <p:nvPr/>
          </p:nvSpPr>
          <p:spPr>
            <a:xfrm>
              <a:off x="8541576" y="3168651"/>
              <a:ext cx="227105" cy="3060176"/>
            </a:xfrm>
            <a:prstGeom prst="rightBrace">
              <a:avLst>
                <a:gd name="adj1" fmla="val 0"/>
                <a:gd name="adj2" fmla="val 50000"/>
              </a:avLst>
            </a:prstGeom>
            <a:ln w="12700">
              <a:solidFill>
                <a:srgbClr val="00B050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D15FCECC-5DA7-4FB3-A5A0-F02CB67A6DD8}"/>
                </a:ext>
              </a:extLst>
            </p:cNvPr>
            <p:cNvSpPr txBox="1"/>
            <p:nvPr/>
          </p:nvSpPr>
          <p:spPr>
            <a:xfrm rot="5400000" flipH="1">
              <a:off x="7940652" y="1773730"/>
              <a:ext cx="2003930" cy="381690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>
                  <a:latin typeface="Arial" panose="020B0604020202020204" pitchFamily="34" charset="0"/>
                  <a:cs typeface="Arial" panose="020B0604020202020204" pitchFamily="34" charset="0"/>
                </a:rPr>
                <a:t>Physical Integration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99A0972C-4569-4338-A61E-EC5F4679EDB1}"/>
                </a:ext>
              </a:extLst>
            </p:cNvPr>
            <p:cNvSpPr txBox="1"/>
            <p:nvPr/>
          </p:nvSpPr>
          <p:spPr>
            <a:xfrm rot="5400000" flipH="1">
              <a:off x="7846418" y="4721072"/>
              <a:ext cx="2198197" cy="381690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>
                  <a:latin typeface="Arial" panose="020B0604020202020204" pitchFamily="34" charset="0"/>
                  <a:cs typeface="Arial" panose="020B0604020202020204" pitchFamily="34" charset="0"/>
                </a:rPr>
                <a:t>Software Integration</a:t>
              </a:r>
            </a:p>
          </p:txBody>
        </p:sp>
      </p:grpSp>
      <p:sp>
        <p:nvSpPr>
          <p:cNvPr id="53" name="Title 1">
            <a:extLst>
              <a:ext uri="{FF2B5EF4-FFF2-40B4-BE49-F238E27FC236}">
                <a16:creationId xmlns:a16="http://schemas.microsoft.com/office/drawing/2014/main" id="{A5E51F45-BB22-45A8-946C-8382BC8448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099" y="57690"/>
            <a:ext cx="8001000" cy="588962"/>
          </a:xfrm>
        </p:spPr>
        <p:txBody>
          <a:bodyPr>
            <a:normAutofit/>
          </a:bodyPr>
          <a:lstStyle/>
          <a:p>
            <a:r>
              <a:rPr lang="en-US" altLang="ko-KR"/>
              <a:t>Diagram In Paper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31720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8AEF8-5828-468D-AFC2-3869AFFD7E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ACCAS Paper : Experimental Results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F6EAE94E-FFE0-4E18-97C9-C9BC82E4A18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53486923"/>
              </p:ext>
            </p:extLst>
          </p:nvPr>
        </p:nvGraphicFramePr>
        <p:xfrm>
          <a:off x="390207" y="2144554"/>
          <a:ext cx="3854136" cy="1705134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973773">
                  <a:extLst>
                    <a:ext uri="{9D8B030D-6E8A-4147-A177-3AD203B41FA5}">
                      <a16:colId xmlns:a16="http://schemas.microsoft.com/office/drawing/2014/main" val="3931014447"/>
                    </a:ext>
                  </a:extLst>
                </a:gridCol>
                <a:gridCol w="1280160">
                  <a:extLst>
                    <a:ext uri="{9D8B030D-6E8A-4147-A177-3AD203B41FA5}">
                      <a16:colId xmlns:a16="http://schemas.microsoft.com/office/drawing/2014/main" val="3723972447"/>
                    </a:ext>
                  </a:extLst>
                </a:gridCol>
                <a:gridCol w="1600203">
                  <a:extLst>
                    <a:ext uri="{9D8B030D-6E8A-4147-A177-3AD203B41FA5}">
                      <a16:colId xmlns:a16="http://schemas.microsoft.com/office/drawing/2014/main" val="3799085503"/>
                    </a:ext>
                  </a:extLst>
                </a:gridCol>
              </a:tblGrid>
              <a:tr h="284189">
                <a:tc rowSpan="2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50" spc="-40">
                          <a:effectLst/>
                        </a:rPr>
                        <a:t>T</a:t>
                      </a:r>
                      <a:r>
                        <a:rPr lang="en-US" sz="950" spc="-40" baseline="-25000">
                          <a:effectLst/>
                        </a:rPr>
                        <a:t>period</a:t>
                      </a:r>
                      <a:endParaRPr lang="en-US" sz="950" spc="-40">
                        <a:effectLst/>
                      </a:endParaRPr>
                    </a:p>
                    <a:p>
                      <a:pPr marL="0" marR="0" indent="0" algn="ctr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50" spc="-40">
                          <a:effectLst/>
                        </a:rPr>
                        <a:t>(µs)</a:t>
                      </a:r>
                      <a:endParaRPr lang="en-US" sz="950" spc="-4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  <a:cs typeface="굴림" panose="020B0600000101010101" pitchFamily="50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50" spc="-40">
                          <a:effectLst/>
                        </a:rPr>
                        <a:t>Avg. </a:t>
                      </a:r>
                      <a:r>
                        <a:rPr lang="ko-KR" sz="950" spc="-40">
                          <a:effectLst/>
                        </a:rPr>
                        <a:t>± </a:t>
                      </a:r>
                      <a:r>
                        <a:rPr lang="en-US" sz="950" spc="-40">
                          <a:effectLst/>
                        </a:rPr>
                        <a:t>St.D</a:t>
                      </a:r>
                      <a:endParaRPr lang="en-US" sz="950" spc="-4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  <a:cs typeface="굴림" panose="020B0600000101010101" pitchFamily="50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50" spc="-40">
                          <a:effectLst/>
                        </a:rPr>
                        <a:t>1000.017</a:t>
                      </a:r>
                      <a:r>
                        <a:rPr lang="ko-KR" sz="950" spc="-40">
                          <a:effectLst/>
                        </a:rPr>
                        <a:t>±</a:t>
                      </a:r>
                      <a:r>
                        <a:rPr lang="en-US" altLang="ko-KR" sz="950" spc="-40">
                          <a:effectLst/>
                        </a:rPr>
                        <a:t>7.035</a:t>
                      </a:r>
                      <a:endParaRPr lang="en-US" sz="950" spc="-4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  <a:cs typeface="굴림" panose="020B0600000101010101" pitchFamily="50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31648474"/>
                  </a:ext>
                </a:extLst>
              </a:tr>
              <a:tr h="28418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50" spc="-40">
                          <a:effectLst/>
                        </a:rPr>
                        <a:t>Min / Max</a:t>
                      </a:r>
                      <a:endParaRPr lang="en-US" sz="950" spc="-4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  <a:cs typeface="굴림" panose="020B0600000101010101" pitchFamily="50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50" spc="-40">
                          <a:effectLst/>
                        </a:rPr>
                        <a:t>870.388 / 1148.032</a:t>
                      </a:r>
                      <a:endParaRPr lang="en-US" sz="950" spc="-4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  <a:cs typeface="굴림" panose="020B0600000101010101" pitchFamily="50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99314382"/>
                  </a:ext>
                </a:extLst>
              </a:tr>
              <a:tr h="284189">
                <a:tc rowSpan="2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50" spc="-40">
                          <a:effectLst/>
                        </a:rPr>
                        <a:t>T</a:t>
                      </a:r>
                      <a:r>
                        <a:rPr lang="en-US" sz="950" spc="-40" baseline="-25000">
                          <a:effectLst/>
                        </a:rPr>
                        <a:t>jitter</a:t>
                      </a:r>
                      <a:endParaRPr lang="en-US" sz="950" spc="-40">
                        <a:effectLst/>
                      </a:endParaRPr>
                    </a:p>
                    <a:p>
                      <a:pPr marL="0" marR="0" indent="126365" algn="ctr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50" spc="-40">
                          <a:effectLst/>
                        </a:rPr>
                        <a:t>(µs)</a:t>
                      </a:r>
                      <a:endParaRPr lang="en-US" sz="950" spc="-4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  <a:cs typeface="굴림" panose="020B0600000101010101" pitchFamily="50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50" spc="-40">
                          <a:effectLst/>
                        </a:rPr>
                        <a:t>Avg. </a:t>
                      </a:r>
                      <a:r>
                        <a:rPr lang="ko-KR" sz="950" spc="-40">
                          <a:effectLst/>
                        </a:rPr>
                        <a:t>± </a:t>
                      </a:r>
                      <a:r>
                        <a:rPr lang="en-US" sz="950" spc="-40">
                          <a:effectLst/>
                        </a:rPr>
                        <a:t>St.D</a:t>
                      </a:r>
                      <a:endParaRPr lang="en-US" sz="950" spc="-4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  <a:cs typeface="굴림" panose="020B0600000101010101" pitchFamily="50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50" spc="-40">
                          <a:effectLst/>
                        </a:rPr>
                        <a:t>2.125</a:t>
                      </a:r>
                      <a:r>
                        <a:rPr lang="ko-KR" sz="950" spc="-40">
                          <a:effectLst/>
                        </a:rPr>
                        <a:t>±</a:t>
                      </a:r>
                      <a:r>
                        <a:rPr lang="en-US" altLang="ko-KR" sz="950" spc="-40">
                          <a:effectLst/>
                        </a:rPr>
                        <a:t>6.706</a:t>
                      </a:r>
                      <a:endParaRPr lang="en-US" sz="950" spc="-4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  <a:cs typeface="굴림" panose="020B0600000101010101" pitchFamily="50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69330869"/>
                  </a:ext>
                </a:extLst>
              </a:tr>
              <a:tr h="28418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50" spc="-40">
                          <a:effectLst/>
                        </a:rPr>
                        <a:t>Min / Max</a:t>
                      </a:r>
                      <a:endParaRPr lang="en-US" sz="950" spc="-4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  <a:cs typeface="굴림" panose="020B0600000101010101" pitchFamily="50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50" spc="-40">
                          <a:effectLst/>
                        </a:rPr>
                        <a:t>0 / 148.032</a:t>
                      </a:r>
                      <a:endParaRPr lang="en-US" sz="950" spc="-4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  <a:cs typeface="굴림" panose="020B0600000101010101" pitchFamily="50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00280400"/>
                  </a:ext>
                </a:extLst>
              </a:tr>
              <a:tr h="284189">
                <a:tc rowSpan="2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50" spc="-40">
                          <a:effectLst/>
                        </a:rPr>
                        <a:t>T</a:t>
                      </a:r>
                      <a:r>
                        <a:rPr lang="en-US" sz="950" spc="-40" baseline="-25000">
                          <a:effectLst/>
                        </a:rPr>
                        <a:t>exec</a:t>
                      </a:r>
                      <a:endParaRPr lang="en-US" sz="950" spc="-40">
                        <a:effectLst/>
                      </a:endParaRPr>
                    </a:p>
                    <a:p>
                      <a:pPr marL="0" marR="0" indent="0" algn="ctr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50" spc="-40">
                          <a:effectLst/>
                        </a:rPr>
                        <a:t>(µs)</a:t>
                      </a:r>
                      <a:endParaRPr lang="en-US" sz="950" spc="-4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  <a:cs typeface="굴림" panose="020B0600000101010101" pitchFamily="50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50" spc="-40">
                          <a:effectLst/>
                        </a:rPr>
                        <a:t>Avg. </a:t>
                      </a:r>
                      <a:r>
                        <a:rPr lang="ko-KR" sz="950" spc="-40">
                          <a:effectLst/>
                        </a:rPr>
                        <a:t>± </a:t>
                      </a:r>
                      <a:r>
                        <a:rPr lang="en-US" sz="950" spc="-40">
                          <a:effectLst/>
                        </a:rPr>
                        <a:t>St.D</a:t>
                      </a:r>
                      <a:endParaRPr lang="en-US" sz="950" spc="-4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  <a:cs typeface="굴림" panose="020B0600000101010101" pitchFamily="50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50" spc="-40">
                          <a:effectLst/>
                        </a:rPr>
                        <a:t>11.479</a:t>
                      </a:r>
                      <a:r>
                        <a:rPr lang="ko-KR" sz="950" spc="-40">
                          <a:effectLst/>
                        </a:rPr>
                        <a:t>±</a:t>
                      </a:r>
                      <a:r>
                        <a:rPr lang="en-US" altLang="ko-KR" sz="950" spc="-40">
                          <a:effectLst/>
                        </a:rPr>
                        <a:t>7.039</a:t>
                      </a:r>
                      <a:endParaRPr lang="en-US" sz="950" spc="-4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  <a:cs typeface="굴림" panose="020B0600000101010101" pitchFamily="50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62739864"/>
                  </a:ext>
                </a:extLst>
              </a:tr>
              <a:tr h="28418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50" spc="-40">
                          <a:effectLst/>
                        </a:rPr>
                        <a:t>Min / Max</a:t>
                      </a:r>
                      <a:endParaRPr lang="en-US" sz="950" spc="-4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  <a:cs typeface="굴림" panose="020B0600000101010101" pitchFamily="50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50" spc="-40">
                          <a:effectLst/>
                        </a:rPr>
                        <a:t>6.194 / 231.767</a:t>
                      </a:r>
                      <a:endParaRPr lang="en-US" sz="950" spc="-4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  <a:cs typeface="굴림" panose="020B0600000101010101" pitchFamily="50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48672389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6C50EE-818B-42F3-84E2-088C2F8D9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41119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3B8776-929C-4CF3-9D6F-3C484C672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5" name="Table 9">
            <a:extLst>
              <a:ext uri="{FF2B5EF4-FFF2-40B4-BE49-F238E27FC236}">
                <a16:creationId xmlns:a16="http://schemas.microsoft.com/office/drawing/2014/main" id="{AED6CC8C-7245-4C33-9BDF-8157354CBA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8271471"/>
              </p:ext>
            </p:extLst>
          </p:nvPr>
        </p:nvGraphicFramePr>
        <p:xfrm>
          <a:off x="1955609" y="416754"/>
          <a:ext cx="5664391" cy="441230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74820">
                  <a:extLst>
                    <a:ext uri="{9D8B030D-6E8A-4147-A177-3AD203B41FA5}">
                      <a16:colId xmlns:a16="http://schemas.microsoft.com/office/drawing/2014/main" val="2462568920"/>
                    </a:ext>
                  </a:extLst>
                </a:gridCol>
                <a:gridCol w="529884">
                  <a:extLst>
                    <a:ext uri="{9D8B030D-6E8A-4147-A177-3AD203B41FA5}">
                      <a16:colId xmlns:a16="http://schemas.microsoft.com/office/drawing/2014/main" val="1139013943"/>
                    </a:ext>
                  </a:extLst>
                </a:gridCol>
                <a:gridCol w="801260">
                  <a:extLst>
                    <a:ext uri="{9D8B030D-6E8A-4147-A177-3AD203B41FA5}">
                      <a16:colId xmlns:a16="http://schemas.microsoft.com/office/drawing/2014/main" val="114455150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429227612"/>
                    </a:ext>
                  </a:extLst>
                </a:gridCol>
                <a:gridCol w="457156">
                  <a:extLst>
                    <a:ext uri="{9D8B030D-6E8A-4147-A177-3AD203B41FA5}">
                      <a16:colId xmlns:a16="http://schemas.microsoft.com/office/drawing/2014/main" val="3485994569"/>
                    </a:ext>
                  </a:extLst>
                </a:gridCol>
                <a:gridCol w="1107347">
                  <a:extLst>
                    <a:ext uri="{9D8B030D-6E8A-4147-A177-3AD203B41FA5}">
                      <a16:colId xmlns:a16="http://schemas.microsoft.com/office/drawing/2014/main" val="4287395270"/>
                    </a:ext>
                  </a:extLst>
                </a:gridCol>
                <a:gridCol w="1185644">
                  <a:extLst>
                    <a:ext uri="{9D8B030D-6E8A-4147-A177-3AD203B41FA5}">
                      <a16:colId xmlns:a16="http://schemas.microsoft.com/office/drawing/2014/main" val="3105733651"/>
                    </a:ext>
                  </a:extLst>
                </a:gridCol>
              </a:tblGrid>
              <a:tr h="323204"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i="0" u="none" strike="noStrike" kern="10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Master (Advantech MIO-5272 Embedded Single Board Computer)</a:t>
                      </a:r>
                      <a:endParaRPr lang="en-US" sz="1400" b="1" i="0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1118041"/>
                  </a:ext>
                </a:extLst>
              </a:tr>
              <a:tr h="26444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u="none" strike="noStrike" kern="100">
                          <a:effectLst/>
                          <a:latin typeface="Arial" panose="020B0604020202020204" pitchFamily="34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CPU</a:t>
                      </a:r>
                      <a:endParaRPr lang="en-US" sz="1200" b="1" i="0" u="none" strike="noStrike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b="1" i="0" u="none" strike="noStrike" kern="100">
                          <a:effectLst/>
                          <a:latin typeface="Arial" panose="020B0604020202020204" pitchFamily="34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RAM</a:t>
                      </a:r>
                      <a:endParaRPr lang="en-US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200" b="1" i="0" u="none" strike="noStrike" kern="100">
                          <a:effectLst/>
                          <a:latin typeface="Arial" panose="020B0604020202020204" pitchFamily="34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Network Card</a:t>
                      </a:r>
                      <a:endParaRPr lang="en-US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6335578"/>
                  </a:ext>
                </a:extLst>
              </a:tr>
              <a:tr h="440733">
                <a:tc gridSpan="2">
                  <a:txBody>
                    <a:bodyPr/>
                    <a:lstStyle/>
                    <a:p>
                      <a:pPr marL="0" marR="0" indent="182880" algn="ctr" fontAlgn="ctr" latinLnBrk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300" b="0" i="0" u="none" strike="noStrike" kern="100">
                          <a:effectLst/>
                          <a:latin typeface="Arial" panose="020B0604020202020204" pitchFamily="34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Intel Core  i7-6600U </a:t>
                      </a:r>
                    </a:p>
                    <a:p>
                      <a:pPr marL="0" marR="0" indent="182880" algn="ctr" fontAlgn="ctr" latinLnBrk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300" b="0" i="0" u="none" strike="noStrike" kern="100">
                          <a:effectLst/>
                          <a:latin typeface="Arial" panose="020B0604020202020204" pitchFamily="34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CPU @ 3.2GHz</a:t>
                      </a:r>
                      <a:endParaRPr lang="it-IT" sz="1300" b="0" i="0" u="none" strike="noStrike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300" b="0" i="0" u="none" strike="noStrike" kern="100">
                          <a:effectLst/>
                          <a:latin typeface="Arial" panose="020B0604020202020204" pitchFamily="34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8GB</a:t>
                      </a:r>
                      <a:endParaRPr lang="en-US" sz="13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182880" algn="ctr" fontAlgn="ctr" latinLnBrk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 kern="100">
                          <a:effectLst/>
                          <a:latin typeface="Arial" panose="020B0604020202020204" pitchFamily="34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Intel I219  Network Card</a:t>
                      </a:r>
                    </a:p>
                    <a:p>
                      <a:pPr marL="0" marR="0" indent="182880" algn="ctr" fontAlgn="ctr" latinLnBrk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 kern="100">
                          <a:effectLst/>
                          <a:latin typeface="Arial" panose="020B0604020202020204" pitchFamily="34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(driver: generic) </a:t>
                      </a:r>
                      <a:endParaRPr lang="en-US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772486"/>
                  </a:ext>
                </a:extLst>
              </a:tr>
              <a:tr h="440733"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OS</a:t>
                      </a:r>
                    </a:p>
                  </a:txBody>
                  <a:tcPr anchor="ctr"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Kernel + RT_Patch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Control Frequency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Task </a:t>
                      </a:r>
                    </a:p>
                    <a:p>
                      <a:pPr algn="ctr"/>
                      <a:r>
                        <a:rPr lang="en-US" sz="1200" b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Priority</a:t>
                      </a:r>
                      <a:endParaRPr lang="en-US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Etherlab </a:t>
                      </a:r>
                    </a:p>
                    <a:p>
                      <a:pPr algn="ctr"/>
                      <a:r>
                        <a:rPr lang="en-US" sz="1200" b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Version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5808578"/>
                  </a:ext>
                </a:extLst>
              </a:tr>
              <a:tr h="440733">
                <a:tc>
                  <a:txBody>
                    <a:bodyPr/>
                    <a:lstStyle/>
                    <a:p>
                      <a:pPr algn="ctr"/>
                      <a:r>
                        <a:rPr lang="en-US" sz="1300" b="0" i="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Xubuntu 20.04</a:t>
                      </a:r>
                    </a:p>
                  </a:txBody>
                  <a:tcPr anchor="ctr"/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b="0" i="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5.10.73-rt54</a:t>
                      </a:r>
                      <a:endParaRPr lang="en-US" sz="13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sz="1200"/>
                        <a:t>1 kHz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13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v1.5.2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71186265"/>
                  </a:ext>
                </a:extLst>
              </a:tr>
              <a:tr h="323204">
                <a:tc gridSpan="7">
                  <a:txBody>
                    <a:bodyPr/>
                    <a:lstStyle/>
                    <a:p>
                      <a:pPr algn="ctr"/>
                      <a:r>
                        <a:rPr lang="en-US" sz="1600" b="1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Slaves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2401229"/>
                  </a:ext>
                </a:extLst>
              </a:tr>
              <a:tr h="274331">
                <a:tc gridSpan="3"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Servo Drives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Custom Slave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2669731"/>
                  </a:ext>
                </a:extLst>
              </a:tr>
              <a:tr h="274331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b="0" i="0" u="none" strike="noStrike" kern="100">
                          <a:effectLst/>
                          <a:latin typeface="Arial" panose="020B0604020202020204" pitchFamily="34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Maxon Epos4 50/5 Compact 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b="0" i="0" u="none" strike="noStrike" kern="100">
                          <a:effectLst/>
                          <a:latin typeface="Arial" panose="020B0604020202020204" pitchFamily="34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-3 pcs.-</a:t>
                      </a:r>
                      <a:endParaRPr lang="en-US" sz="1300" b="0" i="0" u="none" strike="noStrike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3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EasyCAT Custom Slave </a:t>
                      </a:r>
                    </a:p>
                    <a:p>
                      <a:pPr algn="ctr"/>
                      <a:r>
                        <a:rPr lang="en-US" sz="13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- 1 pcs.- 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936219"/>
                  </a:ext>
                </a:extLst>
              </a:tr>
              <a:tr h="274331">
                <a:tc gridSpan="3"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PDO Mappings Servo Drives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PDO Mappings Custom Slave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3592900"/>
                  </a:ext>
                </a:extLst>
              </a:tr>
              <a:tr h="722263">
                <a:tc gridSpan="3">
                  <a:txBody>
                    <a:bodyPr/>
                    <a:lstStyle/>
                    <a:p>
                      <a:pPr marL="0" marR="0" indent="182880" algn="ctr" fontAlgn="ctr" latinLnBrk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kern="100">
                          <a:effectLst/>
                          <a:latin typeface="Arial" panose="020B0604020202020204" pitchFamily="34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28 bytes each,</a:t>
                      </a:r>
                    </a:p>
                    <a:p>
                      <a:pPr marL="0" marR="0" indent="182880" algn="ctr" fontAlgn="ctr" latinLnBrk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kern="100">
                          <a:effectLst/>
                          <a:latin typeface="Arial" panose="020B0604020202020204" pitchFamily="34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TxPDO 14 bytes</a:t>
                      </a:r>
                    </a:p>
                    <a:p>
                      <a:pPr marL="0" marR="0" indent="182880" algn="ctr" fontAlgn="ctr" latinLnBrk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kern="100">
                          <a:effectLst/>
                          <a:latin typeface="Arial" panose="020B0604020202020204" pitchFamily="34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RxPDO 14 bytes</a:t>
                      </a:r>
                      <a:endParaRPr lang="en-US" sz="1200" b="0" i="0" u="none" strike="noStrike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indent="182880" algn="ctr" fontAlgn="ctr" latinLnBrk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kern="100">
                          <a:effectLst/>
                          <a:latin typeface="Arial" panose="020B0604020202020204" pitchFamily="34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8 bytes,</a:t>
                      </a:r>
                    </a:p>
                    <a:p>
                      <a:pPr marL="0" marR="0" indent="182880" algn="ctr" fontAlgn="ctr" latinLnBrk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kern="100">
                          <a:effectLst/>
                          <a:latin typeface="Arial" panose="020B0604020202020204" pitchFamily="34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TxPDO 4 bytes</a:t>
                      </a:r>
                    </a:p>
                    <a:p>
                      <a:pPr marL="0" marR="0" indent="182880" algn="ctr" fontAlgn="ctr" latinLnBrk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kern="100">
                          <a:effectLst/>
                          <a:latin typeface="Arial" panose="020B0604020202020204" pitchFamily="34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RxPDO 4 bytes</a:t>
                      </a:r>
                      <a:endParaRPr lang="en-US" sz="1200" b="0" i="0" u="none" strike="noStrike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0933239"/>
                  </a:ext>
                </a:extLst>
              </a:tr>
              <a:tr h="324377">
                <a:tc gridSpan="3">
                  <a:txBody>
                    <a:bodyPr/>
                    <a:lstStyle/>
                    <a:p>
                      <a:pPr marL="0" marR="0" indent="182880" algn="ctr" fontAlgn="ctr" latinLnBrk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Control Frequency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 KHz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874222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38960B77-A929-4D24-A3EB-1B09F362D898}"/>
              </a:ext>
            </a:extLst>
          </p:cNvPr>
          <p:cNvSpPr txBox="1"/>
          <p:nvPr/>
        </p:nvSpPr>
        <p:spPr>
          <a:xfrm>
            <a:off x="137160" y="2439748"/>
            <a:ext cx="16001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Hardware – Software Information </a:t>
            </a:r>
          </a:p>
        </p:txBody>
      </p:sp>
    </p:spTree>
    <p:extLst>
      <p:ext uri="{BB962C8B-B14F-4D97-AF65-F5344CB8AC3E}">
        <p14:creationId xmlns:p14="http://schemas.microsoft.com/office/powerpoint/2010/main" val="36013134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picture containing indoor&#10;&#10;Description automatically generated">
            <a:extLst>
              <a:ext uri="{FF2B5EF4-FFF2-40B4-BE49-F238E27FC236}">
                <a16:creationId xmlns:a16="http://schemas.microsoft.com/office/drawing/2014/main" id="{27D99A69-8CE3-4FDC-ABAB-D388B9F473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300" y="1062628"/>
            <a:ext cx="8318500" cy="4732744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6495AD-253F-4DA9-A809-5EAE441B4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D4219DEA-6754-43C4-9FD5-5A2242536083}"/>
              </a:ext>
            </a:extLst>
          </p:cNvPr>
          <p:cNvSpPr txBox="1"/>
          <p:nvPr/>
        </p:nvSpPr>
        <p:spPr>
          <a:xfrm>
            <a:off x="368300" y="386891"/>
            <a:ext cx="7018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Experimental SETUP</a:t>
            </a:r>
          </a:p>
        </p:txBody>
      </p:sp>
    </p:spTree>
    <p:extLst>
      <p:ext uri="{BB962C8B-B14F-4D97-AF65-F5344CB8AC3E}">
        <p14:creationId xmlns:p14="http://schemas.microsoft.com/office/powerpoint/2010/main" val="8949978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picture containing indoor&#10;&#10;Description automatically generated">
            <a:extLst>
              <a:ext uri="{FF2B5EF4-FFF2-40B4-BE49-F238E27FC236}">
                <a16:creationId xmlns:a16="http://schemas.microsoft.com/office/drawing/2014/main" id="{27D99A69-8CE3-4FDC-ABAB-D388B9F473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300" y="1062628"/>
            <a:ext cx="8318500" cy="4732744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6495AD-253F-4DA9-A809-5EAE441B4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7B95EE9-83CA-40E7-AE2A-33BE1546E6C0}"/>
              </a:ext>
            </a:extLst>
          </p:cNvPr>
          <p:cNvSpPr/>
          <p:nvPr/>
        </p:nvSpPr>
        <p:spPr>
          <a:xfrm>
            <a:off x="5553512" y="3053593"/>
            <a:ext cx="999688" cy="796954"/>
          </a:xfrm>
          <a:prstGeom prst="round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FD44705-271B-4FA1-8DF0-8AE2BBB0D030}"/>
              </a:ext>
            </a:extLst>
          </p:cNvPr>
          <p:cNvSpPr/>
          <p:nvPr/>
        </p:nvSpPr>
        <p:spPr>
          <a:xfrm>
            <a:off x="4977467" y="3756870"/>
            <a:ext cx="1756388" cy="100695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FDED90C-9497-4D10-B2BF-F02D5F33FA74}"/>
              </a:ext>
            </a:extLst>
          </p:cNvPr>
          <p:cNvSpPr/>
          <p:nvPr/>
        </p:nvSpPr>
        <p:spPr>
          <a:xfrm>
            <a:off x="6629389" y="4951792"/>
            <a:ext cx="1273040" cy="702388"/>
          </a:xfrm>
          <a:prstGeom prst="round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0DFC004-D13C-47D3-B98E-7B7DA0273766}"/>
              </a:ext>
            </a:extLst>
          </p:cNvPr>
          <p:cNvSpPr/>
          <p:nvPr/>
        </p:nvSpPr>
        <p:spPr>
          <a:xfrm>
            <a:off x="6014905" y="4553824"/>
            <a:ext cx="729844" cy="667352"/>
          </a:xfrm>
          <a:prstGeom prst="round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96A401D4-731E-4598-87CB-767F9B0568C8}"/>
              </a:ext>
            </a:extLst>
          </p:cNvPr>
          <p:cNvSpPr/>
          <p:nvPr/>
        </p:nvSpPr>
        <p:spPr>
          <a:xfrm>
            <a:off x="369990" y="1079406"/>
            <a:ext cx="4891597" cy="3474418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BA62A335-DD5D-4310-9309-4DEAB32BBE7F}"/>
              </a:ext>
            </a:extLst>
          </p:cNvPr>
          <p:cNvSpPr/>
          <p:nvPr/>
        </p:nvSpPr>
        <p:spPr>
          <a:xfrm>
            <a:off x="6629389" y="2508308"/>
            <a:ext cx="2057411" cy="1506356"/>
          </a:xfrm>
          <a:prstGeom prst="round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BF5EAC5-8234-491C-B7BC-C170978F46A4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5143500" y="1301795"/>
            <a:ext cx="1492191" cy="0"/>
          </a:xfrm>
          <a:prstGeom prst="straightConnector1">
            <a:avLst/>
          </a:prstGeom>
          <a:ln w="28575" cap="flat" cmpd="sng" algn="ctr">
            <a:solidFill>
              <a:srgbClr val="00B0F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550FC503-1C5E-4203-9026-F3197C24848B}"/>
              </a:ext>
            </a:extLst>
          </p:cNvPr>
          <p:cNvSpPr txBox="1"/>
          <p:nvPr/>
        </p:nvSpPr>
        <p:spPr>
          <a:xfrm>
            <a:off x="6635691" y="1086351"/>
            <a:ext cx="1392573" cy="430887"/>
          </a:xfrm>
          <a:prstGeom prst="rect">
            <a:avLst/>
          </a:prstGeom>
          <a:solidFill>
            <a:srgbClr val="00B0F0"/>
          </a:solidFill>
          <a:ln w="28575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>
                <a:solidFill>
                  <a:schemeClr val="bg1"/>
                </a:solidFill>
              </a:rPr>
              <a:t>Spine Surgery Robot Mechanism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17ACB07-9DE8-4359-8D64-6022AA3E5A81}"/>
              </a:ext>
            </a:extLst>
          </p:cNvPr>
          <p:cNvCxnSpPr>
            <a:stCxn id="7" idx="0"/>
          </p:cNvCxnSpPr>
          <p:nvPr/>
        </p:nvCxnSpPr>
        <p:spPr>
          <a:xfrm flipV="1">
            <a:off x="6053356" y="2304176"/>
            <a:ext cx="10894" cy="749417"/>
          </a:xfrm>
          <a:prstGeom prst="straightConnector1">
            <a:avLst/>
          </a:prstGeom>
          <a:ln w="28575" cap="flat" cmpd="sng" algn="ctr">
            <a:solidFill>
              <a:srgbClr val="0070C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BBD982A1-AB81-4A0D-A6A7-9F8289347521}"/>
              </a:ext>
            </a:extLst>
          </p:cNvPr>
          <p:cNvCxnSpPr>
            <a:cxnSpLocks/>
            <a:stCxn id="12" idx="0"/>
            <a:endCxn id="65" idx="2"/>
          </p:cNvCxnSpPr>
          <p:nvPr/>
        </p:nvCxnSpPr>
        <p:spPr>
          <a:xfrm flipV="1">
            <a:off x="7658095" y="2196240"/>
            <a:ext cx="6355" cy="312068"/>
          </a:xfrm>
          <a:prstGeom prst="straightConnector1">
            <a:avLst/>
          </a:prstGeom>
          <a:ln w="28575" cap="flat" cmpd="sng" algn="ctr">
            <a:solidFill>
              <a:srgbClr val="0070C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A4D8240B-0842-4B8A-9C08-DD9F6A5633E8}"/>
              </a:ext>
            </a:extLst>
          </p:cNvPr>
          <p:cNvCxnSpPr>
            <a:cxnSpLocks/>
            <a:endCxn id="51" idx="3"/>
          </p:cNvCxnSpPr>
          <p:nvPr/>
        </p:nvCxnSpPr>
        <p:spPr>
          <a:xfrm rot="10800000" flipV="1">
            <a:off x="2031416" y="4641600"/>
            <a:ext cx="2970811" cy="532997"/>
          </a:xfrm>
          <a:prstGeom prst="bentConnector3">
            <a:avLst>
              <a:gd name="adj1" fmla="val 93391"/>
            </a:avLst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768B1B5A-AEAF-4DEF-AEA5-886070510DD0}"/>
              </a:ext>
            </a:extLst>
          </p:cNvPr>
          <p:cNvCxnSpPr>
            <a:cxnSpLocks/>
            <a:stCxn id="10" idx="1"/>
            <a:endCxn id="55" idx="3"/>
          </p:cNvCxnSpPr>
          <p:nvPr/>
        </p:nvCxnSpPr>
        <p:spPr>
          <a:xfrm rot="10800000" flipV="1">
            <a:off x="3340101" y="4887500"/>
            <a:ext cx="2674804" cy="446236"/>
          </a:xfrm>
          <a:prstGeom prst="bentConnector3">
            <a:avLst>
              <a:gd name="adj1" fmla="val 86322"/>
            </a:avLst>
          </a:prstGeom>
          <a:ln w="28575" cap="flat" cmpd="sng" algn="ctr">
            <a:solidFill>
              <a:srgbClr val="FFC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440D54C7-F09F-48A2-80AE-8B85091DF331}"/>
              </a:ext>
            </a:extLst>
          </p:cNvPr>
          <p:cNvCxnSpPr>
            <a:cxnSpLocks/>
            <a:stCxn id="9" idx="1"/>
            <a:endCxn id="58" idx="3"/>
          </p:cNvCxnSpPr>
          <p:nvPr/>
        </p:nvCxnSpPr>
        <p:spPr>
          <a:xfrm rot="10800000" flipV="1">
            <a:off x="5765687" y="5302985"/>
            <a:ext cx="863702" cy="216765"/>
          </a:xfrm>
          <a:prstGeom prst="bentConnector3">
            <a:avLst/>
          </a:prstGeom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8B2C8026-F617-406A-B4AC-5E5BA04F3FD5}"/>
              </a:ext>
            </a:extLst>
          </p:cNvPr>
          <p:cNvSpPr txBox="1"/>
          <p:nvPr/>
        </p:nvSpPr>
        <p:spPr>
          <a:xfrm>
            <a:off x="489246" y="4620600"/>
            <a:ext cx="1542169" cy="1107996"/>
          </a:xfrm>
          <a:prstGeom prst="rect">
            <a:avLst/>
          </a:prstGeom>
          <a:solidFill>
            <a:srgbClr val="FF0000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>
                <a:solidFill>
                  <a:schemeClr val="bg1"/>
                </a:solidFill>
              </a:rPr>
              <a:t>Control Box : Includes 3 pcs. Maxon EtherCAT Driver, EasyCAT Slave, PSU and  Power Filter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A5D04E9-D954-4877-9CF9-89711677913B}"/>
              </a:ext>
            </a:extLst>
          </p:cNvPr>
          <p:cNvSpPr txBox="1"/>
          <p:nvPr/>
        </p:nvSpPr>
        <p:spPr>
          <a:xfrm>
            <a:off x="2262815" y="5118292"/>
            <a:ext cx="1077286" cy="430887"/>
          </a:xfrm>
          <a:prstGeom prst="rect">
            <a:avLst/>
          </a:prstGeom>
          <a:solidFill>
            <a:srgbClr val="FFC000"/>
          </a:solidFill>
          <a:ln w="28575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>
                <a:solidFill>
                  <a:schemeClr val="bg1"/>
                </a:solidFill>
              </a:rPr>
              <a:t>Emergency Stop Button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6BEB072-BD3D-4246-BE26-8CFF5D19A923}"/>
              </a:ext>
            </a:extLst>
          </p:cNvPr>
          <p:cNvSpPr txBox="1"/>
          <p:nvPr/>
        </p:nvSpPr>
        <p:spPr>
          <a:xfrm>
            <a:off x="4373114" y="5388946"/>
            <a:ext cx="1392573" cy="261610"/>
          </a:xfrm>
          <a:prstGeom prst="rect">
            <a:avLst/>
          </a:prstGeom>
          <a:solidFill>
            <a:srgbClr val="00B050"/>
          </a:solidFill>
          <a:ln w="28575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>
                <a:solidFill>
                  <a:schemeClr val="bg1"/>
                </a:solidFill>
              </a:rPr>
              <a:t>Xbox Controller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D55A3D8-B64E-4513-9D41-6E26B8702081}"/>
              </a:ext>
            </a:extLst>
          </p:cNvPr>
          <p:cNvSpPr txBox="1"/>
          <p:nvPr/>
        </p:nvSpPr>
        <p:spPr>
          <a:xfrm>
            <a:off x="5367963" y="1866950"/>
            <a:ext cx="1487469" cy="430887"/>
          </a:xfrm>
          <a:prstGeom prst="rect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>
                <a:solidFill>
                  <a:schemeClr val="bg1"/>
                </a:solidFill>
              </a:rPr>
              <a:t>Advantech MIO- 5272 Embedded PC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2E53C0C8-4E70-4E78-837A-5B7E1CD827EA}"/>
              </a:ext>
            </a:extLst>
          </p:cNvPr>
          <p:cNvSpPr txBox="1"/>
          <p:nvPr/>
        </p:nvSpPr>
        <p:spPr>
          <a:xfrm>
            <a:off x="6920715" y="1596076"/>
            <a:ext cx="1487469" cy="600164"/>
          </a:xfrm>
          <a:prstGeom prst="rect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>
                <a:solidFill>
                  <a:schemeClr val="bg1"/>
                </a:solidFill>
              </a:rPr>
              <a:t>Generic Monitor Connected to Embedded PC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D4219DEA-6754-43C4-9FD5-5A2242536083}"/>
              </a:ext>
            </a:extLst>
          </p:cNvPr>
          <p:cNvSpPr txBox="1"/>
          <p:nvPr/>
        </p:nvSpPr>
        <p:spPr>
          <a:xfrm>
            <a:off x="368300" y="386891"/>
            <a:ext cx="7018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Experimental SETUP</a:t>
            </a:r>
          </a:p>
        </p:txBody>
      </p:sp>
    </p:spTree>
    <p:extLst>
      <p:ext uri="{BB962C8B-B14F-4D97-AF65-F5344CB8AC3E}">
        <p14:creationId xmlns:p14="http://schemas.microsoft.com/office/powerpoint/2010/main" val="9370135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311A67-2855-4CF4-A7E2-30C998050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5D9923C-EE2F-4D94-9A7F-E6624DE07381}"/>
              </a:ext>
            </a:extLst>
          </p:cNvPr>
          <p:cNvGrpSpPr/>
          <p:nvPr/>
        </p:nvGrpSpPr>
        <p:grpSpPr>
          <a:xfrm>
            <a:off x="368300" y="1062628"/>
            <a:ext cx="8318500" cy="4732744"/>
            <a:chOff x="1625600" y="1224553"/>
            <a:chExt cx="8318500" cy="4732744"/>
          </a:xfrm>
        </p:grpSpPr>
        <p:pic>
          <p:nvPicPr>
            <p:cNvPr id="6" name="Content Placeholder 5" descr="A picture containing indoor&#10;&#10;Description automatically generated">
              <a:extLst>
                <a:ext uri="{FF2B5EF4-FFF2-40B4-BE49-F238E27FC236}">
                  <a16:creationId xmlns:a16="http://schemas.microsoft.com/office/drawing/2014/main" id="{D8DF2D1C-1B47-49F3-8551-140E42290AE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25600" y="1224553"/>
              <a:ext cx="8318500" cy="4732744"/>
            </a:xfrm>
            <a:prstGeom prst="rect">
              <a:avLst/>
            </a:prstGeom>
          </p:spPr>
        </p:pic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4261F553-F551-4E4D-87AB-995DF8DC2F8F}"/>
                </a:ext>
              </a:extLst>
            </p:cNvPr>
            <p:cNvSpPr/>
            <p:nvPr/>
          </p:nvSpPr>
          <p:spPr>
            <a:xfrm>
              <a:off x="6810812" y="3215518"/>
              <a:ext cx="999688" cy="796954"/>
            </a:xfrm>
            <a:prstGeom prst="roundRect">
              <a:avLst/>
            </a:prstGeom>
            <a:noFill/>
            <a:ln w="571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9788EEC6-032B-4094-B6C1-A4C44633FB11}"/>
                </a:ext>
              </a:extLst>
            </p:cNvPr>
            <p:cNvSpPr/>
            <p:nvPr/>
          </p:nvSpPr>
          <p:spPr>
            <a:xfrm>
              <a:off x="6234767" y="3918795"/>
              <a:ext cx="1756388" cy="1006950"/>
            </a:xfrm>
            <a:prstGeom prst="round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28CFD2FF-3FDB-47F6-AD15-B083301F83B5}"/>
                </a:ext>
              </a:extLst>
            </p:cNvPr>
            <p:cNvSpPr/>
            <p:nvPr/>
          </p:nvSpPr>
          <p:spPr>
            <a:xfrm>
              <a:off x="7886689" y="5113717"/>
              <a:ext cx="1273040" cy="702388"/>
            </a:xfrm>
            <a:prstGeom prst="roundRect">
              <a:avLst/>
            </a:prstGeom>
            <a:noFill/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28E21D0A-EC4E-4088-A70D-464F67D718BE}"/>
                </a:ext>
              </a:extLst>
            </p:cNvPr>
            <p:cNvSpPr/>
            <p:nvPr/>
          </p:nvSpPr>
          <p:spPr>
            <a:xfrm>
              <a:off x="7272205" y="4715749"/>
              <a:ext cx="729844" cy="667352"/>
            </a:xfrm>
            <a:prstGeom prst="roundRect">
              <a:avLst/>
            </a:prstGeom>
            <a:noFill/>
            <a:ln w="571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FDEBE49A-C575-4851-9CAB-3915311F47EE}"/>
                </a:ext>
              </a:extLst>
            </p:cNvPr>
            <p:cNvSpPr/>
            <p:nvPr/>
          </p:nvSpPr>
          <p:spPr>
            <a:xfrm>
              <a:off x="1627290" y="1241331"/>
              <a:ext cx="4891597" cy="3474418"/>
            </a:xfrm>
            <a:prstGeom prst="roundRect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BAF50219-3FB7-454B-9603-A84B055BD9A4}"/>
                </a:ext>
              </a:extLst>
            </p:cNvPr>
            <p:cNvSpPr/>
            <p:nvPr/>
          </p:nvSpPr>
          <p:spPr>
            <a:xfrm>
              <a:off x="7886689" y="2670233"/>
              <a:ext cx="2057411" cy="1506356"/>
            </a:xfrm>
            <a:prstGeom prst="roundRect">
              <a:avLst/>
            </a:prstGeom>
            <a:noFill/>
            <a:ln w="571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42A648AB-3BF9-4CDD-B6BE-95B6997DDAB2}"/>
                </a:ext>
              </a:extLst>
            </p:cNvPr>
            <p:cNvCxnSpPr>
              <a:cxnSpLocks/>
              <a:endCxn id="14" idx="1"/>
            </p:cNvCxnSpPr>
            <p:nvPr/>
          </p:nvCxnSpPr>
          <p:spPr>
            <a:xfrm>
              <a:off x="6400800" y="1463720"/>
              <a:ext cx="1492191" cy="0"/>
            </a:xfrm>
            <a:prstGeom prst="straightConnector1">
              <a:avLst/>
            </a:prstGeom>
            <a:ln w="28575" cap="flat" cmpd="sng" algn="ctr">
              <a:solidFill>
                <a:srgbClr val="00B0F0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AEA4B51-B79D-4E56-A63F-E9041DF55259}"/>
                </a:ext>
              </a:extLst>
            </p:cNvPr>
            <p:cNvSpPr txBox="1"/>
            <p:nvPr/>
          </p:nvSpPr>
          <p:spPr>
            <a:xfrm>
              <a:off x="7892991" y="1248276"/>
              <a:ext cx="1392573" cy="430887"/>
            </a:xfrm>
            <a:prstGeom prst="rect">
              <a:avLst/>
            </a:prstGeom>
            <a:solidFill>
              <a:srgbClr val="00B0F0"/>
            </a:solidFill>
            <a:ln w="28575">
              <a:solidFill>
                <a:srgbClr val="00B0F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chemeClr val="bg1"/>
                  </a:solidFill>
                </a:rPr>
                <a:t>Spine Surgery Robot Mechanism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5004E8B1-68A5-4CA8-922A-71748DD5E067}"/>
                </a:ext>
              </a:extLst>
            </p:cNvPr>
            <p:cNvCxnSpPr>
              <a:stCxn id="7" idx="0"/>
            </p:cNvCxnSpPr>
            <p:nvPr/>
          </p:nvCxnSpPr>
          <p:spPr>
            <a:xfrm flipV="1">
              <a:off x="7310656" y="2466101"/>
              <a:ext cx="10894" cy="749417"/>
            </a:xfrm>
            <a:prstGeom prst="straightConnector1">
              <a:avLst/>
            </a:prstGeom>
            <a:ln w="28575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33D1928F-9802-4426-8ABB-94DC00612981}"/>
                </a:ext>
              </a:extLst>
            </p:cNvPr>
            <p:cNvCxnSpPr>
              <a:cxnSpLocks/>
              <a:stCxn id="12" idx="0"/>
              <a:endCxn id="24" idx="2"/>
            </p:cNvCxnSpPr>
            <p:nvPr/>
          </p:nvCxnSpPr>
          <p:spPr>
            <a:xfrm flipV="1">
              <a:off x="8915395" y="2358165"/>
              <a:ext cx="6355" cy="312068"/>
            </a:xfrm>
            <a:prstGeom prst="straightConnector1">
              <a:avLst/>
            </a:prstGeom>
            <a:ln w="28575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7" name="Connector: Elbow 16">
              <a:extLst>
                <a:ext uri="{FF2B5EF4-FFF2-40B4-BE49-F238E27FC236}">
                  <a16:creationId xmlns:a16="http://schemas.microsoft.com/office/drawing/2014/main" id="{C87BB58F-9231-4422-A0C2-5BB78AA595D7}"/>
                </a:ext>
              </a:extLst>
            </p:cNvPr>
            <p:cNvCxnSpPr>
              <a:cxnSpLocks/>
              <a:endCxn id="20" idx="3"/>
            </p:cNvCxnSpPr>
            <p:nvPr/>
          </p:nvCxnSpPr>
          <p:spPr>
            <a:xfrm rot="10800000" flipV="1">
              <a:off x="3288716" y="4803525"/>
              <a:ext cx="2970811" cy="532997"/>
            </a:xfrm>
            <a:prstGeom prst="bentConnector3">
              <a:avLst>
                <a:gd name="adj1" fmla="val 93391"/>
              </a:avLst>
            </a:prstGeom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8" name="Connector: Elbow 17">
              <a:extLst>
                <a:ext uri="{FF2B5EF4-FFF2-40B4-BE49-F238E27FC236}">
                  <a16:creationId xmlns:a16="http://schemas.microsoft.com/office/drawing/2014/main" id="{E76C77BB-E7EA-47D6-B4A4-6906F8CCCBFE}"/>
                </a:ext>
              </a:extLst>
            </p:cNvPr>
            <p:cNvCxnSpPr>
              <a:cxnSpLocks/>
              <a:stCxn id="10" idx="1"/>
              <a:endCxn id="21" idx="3"/>
            </p:cNvCxnSpPr>
            <p:nvPr/>
          </p:nvCxnSpPr>
          <p:spPr>
            <a:xfrm rot="10800000" flipV="1">
              <a:off x="4597401" y="5049425"/>
              <a:ext cx="2674804" cy="446236"/>
            </a:xfrm>
            <a:prstGeom prst="bentConnector3">
              <a:avLst>
                <a:gd name="adj1" fmla="val 86322"/>
              </a:avLst>
            </a:prstGeom>
            <a:ln w="28575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9" name="Connector: Elbow 18">
              <a:extLst>
                <a:ext uri="{FF2B5EF4-FFF2-40B4-BE49-F238E27FC236}">
                  <a16:creationId xmlns:a16="http://schemas.microsoft.com/office/drawing/2014/main" id="{6894BD4F-AE98-4EB9-91FF-417066F494FE}"/>
                </a:ext>
              </a:extLst>
            </p:cNvPr>
            <p:cNvCxnSpPr>
              <a:cxnSpLocks/>
              <a:stCxn id="9" idx="1"/>
              <a:endCxn id="22" idx="3"/>
            </p:cNvCxnSpPr>
            <p:nvPr/>
          </p:nvCxnSpPr>
          <p:spPr>
            <a:xfrm rot="10800000" flipV="1">
              <a:off x="7022987" y="5464910"/>
              <a:ext cx="863702" cy="216765"/>
            </a:xfrm>
            <a:prstGeom prst="bentConnector3">
              <a:avLst/>
            </a:prstGeom>
            <a:ln w="28575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90FC9BF-910D-443D-A2AF-4D711A4B6060}"/>
                </a:ext>
              </a:extLst>
            </p:cNvPr>
            <p:cNvSpPr txBox="1"/>
            <p:nvPr/>
          </p:nvSpPr>
          <p:spPr>
            <a:xfrm>
              <a:off x="1746546" y="4782525"/>
              <a:ext cx="1542169" cy="1107996"/>
            </a:xfrm>
            <a:prstGeom prst="rect">
              <a:avLst/>
            </a:prstGeom>
            <a:solidFill>
              <a:srgbClr val="FF0000"/>
            </a:solidFill>
            <a:ln w="28575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100">
                  <a:solidFill>
                    <a:schemeClr val="bg1"/>
                  </a:solidFill>
                </a:rPr>
                <a:t>Control Box : Includes 3 pcs. Maxon EtherCAT Driver, EasyCAT Slave, PSU and  Power Filter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E0297D3-0F63-4EDE-BE2F-2DE96AE299BF}"/>
                </a:ext>
              </a:extLst>
            </p:cNvPr>
            <p:cNvSpPr txBox="1"/>
            <p:nvPr/>
          </p:nvSpPr>
          <p:spPr>
            <a:xfrm>
              <a:off x="3520115" y="5280217"/>
              <a:ext cx="1077286" cy="430887"/>
            </a:xfrm>
            <a:prstGeom prst="rect">
              <a:avLst/>
            </a:prstGeom>
            <a:solidFill>
              <a:srgbClr val="FFC000"/>
            </a:solidFill>
            <a:ln w="28575">
              <a:solidFill>
                <a:srgbClr val="FFC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100">
                  <a:solidFill>
                    <a:schemeClr val="bg1"/>
                  </a:solidFill>
                </a:rPr>
                <a:t>Emergency Stop Button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A99159A-107E-4C49-8107-997E804E7AE6}"/>
                </a:ext>
              </a:extLst>
            </p:cNvPr>
            <p:cNvSpPr txBox="1"/>
            <p:nvPr/>
          </p:nvSpPr>
          <p:spPr>
            <a:xfrm>
              <a:off x="5630414" y="5550871"/>
              <a:ext cx="1392573" cy="261610"/>
            </a:xfrm>
            <a:prstGeom prst="rect">
              <a:avLst/>
            </a:prstGeom>
            <a:solidFill>
              <a:srgbClr val="00B050"/>
            </a:solidFill>
            <a:ln w="28575">
              <a:solidFill>
                <a:srgbClr val="00B05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100">
                  <a:solidFill>
                    <a:schemeClr val="bg1"/>
                  </a:solidFill>
                </a:rPr>
                <a:t>Xbox Controller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EE09288-790A-45A6-8BB8-A8468AD41CE0}"/>
                </a:ext>
              </a:extLst>
            </p:cNvPr>
            <p:cNvSpPr txBox="1"/>
            <p:nvPr/>
          </p:nvSpPr>
          <p:spPr>
            <a:xfrm>
              <a:off x="6625263" y="2028875"/>
              <a:ext cx="1487469" cy="430887"/>
            </a:xfrm>
            <a:prstGeom prst="rect">
              <a:avLst/>
            </a:prstGeom>
            <a:solidFill>
              <a:srgbClr val="0070C0"/>
            </a:solidFill>
            <a:ln w="28575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100">
                  <a:solidFill>
                    <a:schemeClr val="bg1"/>
                  </a:solidFill>
                </a:rPr>
                <a:t>Advantech MIO- 5272 Embedded PC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1521066-5CCB-431F-97E5-E42CD3AEFDCE}"/>
                </a:ext>
              </a:extLst>
            </p:cNvPr>
            <p:cNvSpPr txBox="1"/>
            <p:nvPr/>
          </p:nvSpPr>
          <p:spPr>
            <a:xfrm>
              <a:off x="8178015" y="1758001"/>
              <a:ext cx="1487469" cy="600164"/>
            </a:xfrm>
            <a:prstGeom prst="rect">
              <a:avLst/>
            </a:prstGeom>
            <a:solidFill>
              <a:srgbClr val="0070C0"/>
            </a:solidFill>
            <a:ln w="28575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100">
                  <a:solidFill>
                    <a:schemeClr val="bg1"/>
                  </a:solidFill>
                </a:rPr>
                <a:t>Generic Monitor Connected to Embedded PC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640165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1AC6DD-F921-491F-B72A-783D6D6DC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34F58D-B91E-4BD6-A118-CE342E7951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Picture 5" descr="A picture containing indoor&#10;&#10;Description automatically generated">
            <a:extLst>
              <a:ext uri="{FF2B5EF4-FFF2-40B4-BE49-F238E27FC236}">
                <a16:creationId xmlns:a16="http://schemas.microsoft.com/office/drawing/2014/main" id="{4DE4CD1D-3788-49B9-ADEB-E04347990D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40289"/>
            <a:ext cx="3494743" cy="2377421"/>
          </a:xfrm>
          <a:prstGeom prst="rect">
            <a:avLst/>
          </a:prstGeom>
        </p:spPr>
      </p:pic>
      <p:pic>
        <p:nvPicPr>
          <p:cNvPr id="7" name="Content Placeholder 5" descr="A picture containing text, indoor, desk, computer&#10;&#10;Description automatically generated">
            <a:extLst>
              <a:ext uri="{FF2B5EF4-FFF2-40B4-BE49-F238E27FC236}">
                <a16:creationId xmlns:a16="http://schemas.microsoft.com/office/drawing/2014/main" id="{0EE72844-FE11-4137-9148-88853897A1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4743" y="2240289"/>
            <a:ext cx="3236935" cy="2377421"/>
          </a:xfrm>
        </p:spPr>
      </p:pic>
    </p:spTree>
    <p:extLst>
      <p:ext uri="{BB962C8B-B14F-4D97-AF65-F5344CB8AC3E}">
        <p14:creationId xmlns:p14="http://schemas.microsoft.com/office/powerpoint/2010/main" val="10006011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1400" b="1" i="0">
                <a:solidFill>
                  <a:srgbClr val="252525"/>
                </a:solidFill>
                <a:effectLst/>
                <a:latin typeface="Roboto"/>
              </a:rPr>
              <a:t>Physical / Electrical communication between sensors and actuators </a:t>
            </a:r>
            <a:r>
              <a:rPr lang="en-US" altLang="ko-KR" sz="1800" b="1"/>
              <a:t>(EtherCAT)</a:t>
            </a:r>
          </a:p>
          <a:p>
            <a:endParaRPr lang="en-US" altLang="ko-KR" sz="1800"/>
          </a:p>
          <a:p>
            <a:endParaRPr lang="en-US" altLang="ko-KR" sz="1800"/>
          </a:p>
          <a:p>
            <a:endParaRPr lang="en-US" altLang="ko-KR" sz="1800"/>
          </a:p>
          <a:p>
            <a:endParaRPr lang="en-US" altLang="ko-KR" sz="1800"/>
          </a:p>
          <a:p>
            <a:endParaRPr lang="en-US" altLang="ko-KR" sz="1800"/>
          </a:p>
          <a:p>
            <a:r>
              <a:rPr lang="en-US" altLang="ko-KR" sz="1800" b="1"/>
              <a:t>Software Integration of Components</a:t>
            </a:r>
          </a:p>
          <a:p>
            <a:endParaRPr lang="en-US" altLang="ko-KR" sz="1800"/>
          </a:p>
          <a:p>
            <a:endParaRPr lang="en-US" altLang="ko-KR" sz="18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B7C15D-4AC4-446F-BF56-2CB88E12D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ROBOT CONTROLLER / Initial Diagram</a:t>
            </a:r>
            <a:endParaRPr lang="ko-KR" alt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509E89C-E078-4803-BE1F-1D2FA9CDAC0D}"/>
              </a:ext>
            </a:extLst>
          </p:cNvPr>
          <p:cNvGrpSpPr/>
          <p:nvPr/>
        </p:nvGrpSpPr>
        <p:grpSpPr>
          <a:xfrm>
            <a:off x="755374" y="3979828"/>
            <a:ext cx="8048610" cy="2583304"/>
            <a:chOff x="755374" y="3979828"/>
            <a:chExt cx="8048610" cy="2583304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0C5CAED8-279C-4EF7-9488-07A5AA0BE2B6}"/>
                </a:ext>
              </a:extLst>
            </p:cNvPr>
            <p:cNvGrpSpPr/>
            <p:nvPr/>
          </p:nvGrpSpPr>
          <p:grpSpPr>
            <a:xfrm>
              <a:off x="755374" y="4151242"/>
              <a:ext cx="8048610" cy="2411890"/>
              <a:chOff x="755374" y="4151242"/>
              <a:chExt cx="8048610" cy="2411890"/>
            </a:xfrm>
          </p:grpSpPr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5B05B741-ECC2-4F57-B47F-A574F8A35F14}"/>
                  </a:ext>
                </a:extLst>
              </p:cNvPr>
              <p:cNvSpPr/>
              <p:nvPr/>
            </p:nvSpPr>
            <p:spPr>
              <a:xfrm>
                <a:off x="755374" y="4151242"/>
                <a:ext cx="7931425" cy="2411890"/>
              </a:xfrm>
              <a:prstGeom prst="rect">
                <a:avLst/>
              </a:prstGeom>
              <a:noFill/>
              <a:ln w="381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378DA5A9-569C-45A5-A7B4-25B81721916D}"/>
                  </a:ext>
                </a:extLst>
              </p:cNvPr>
              <p:cNvSpPr/>
              <p:nvPr/>
            </p:nvSpPr>
            <p:spPr>
              <a:xfrm>
                <a:off x="3858872" y="4359094"/>
                <a:ext cx="2133601" cy="85642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800" b="1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/>
                    <a:ea typeface="맑은 고딕" panose="020B0503020000020004" pitchFamily="50" charset="-127"/>
                    <a:cs typeface="+mn-cs"/>
                  </a:rPr>
                  <a:t>EtherCAT Node</a:t>
                </a:r>
              </a:p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b="1" i="0" u="none" strike="noStrike" kern="1200" cap="none" spc="0" normalizeH="0" baseline="0" noProof="0">
                    <a:ln>
                      <a:noFill/>
                    </a:ln>
                    <a:solidFill>
                      <a:schemeClr val="accent6">
                        <a:lumMod val="40000"/>
                        <a:lumOff val="60000"/>
                      </a:schemeClr>
                    </a:solidFill>
                    <a:effectLst/>
                    <a:uLnTx/>
                    <a:uFillTx/>
                    <a:latin typeface="맑은 고딕"/>
                    <a:ea typeface="맑은 고딕" panose="020B0503020000020004" pitchFamily="50" charset="-127"/>
                    <a:cs typeface="+mn-cs"/>
                  </a:rPr>
                  <a:t>EtherCAT Comm.</a:t>
                </a:r>
                <a:endParaRPr kumimoji="0" lang="ko-KR" altLang="en-US" b="1" i="0" u="none" strike="noStrike" kern="1200" cap="none" spc="0" normalizeH="0" baseline="0" noProof="0">
                  <a:ln>
                    <a:noFill/>
                  </a:ln>
                  <a:solidFill>
                    <a:schemeClr val="accent6">
                      <a:lumMod val="40000"/>
                      <a:lumOff val="60000"/>
                    </a:schemeClr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C7DB1039-AEF9-4758-A431-56522BD8CD51}"/>
                  </a:ext>
                </a:extLst>
              </p:cNvPr>
              <p:cNvSpPr/>
              <p:nvPr/>
            </p:nvSpPr>
            <p:spPr>
              <a:xfrm>
                <a:off x="1164546" y="4451787"/>
                <a:ext cx="1782416" cy="70236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800" b="1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/>
                    <a:ea typeface="맑은 고딕" panose="020B0503020000020004" pitchFamily="50" charset="-127"/>
                    <a:cs typeface="+mn-cs"/>
                  </a:rPr>
                  <a:t>GUI Node</a:t>
                </a:r>
              </a:p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ko-KR" b="1">
                    <a:solidFill>
                      <a:schemeClr val="accent6">
                        <a:lumMod val="40000"/>
                        <a:lumOff val="60000"/>
                      </a:schemeClr>
                    </a:solidFill>
                    <a:latin typeface="맑은 고딕"/>
                    <a:ea typeface="맑은 고딕" panose="020B0503020000020004" pitchFamily="50" charset="-127"/>
                  </a:rPr>
                  <a:t>User – Screen</a:t>
                </a:r>
                <a:endParaRPr kumimoji="0" lang="ko-KR" altLang="en-US" sz="1800" b="1" i="0" u="none" strike="noStrike" kern="1200" cap="none" spc="0" normalizeH="0" baseline="0" noProof="0">
                  <a:ln>
                    <a:noFill/>
                  </a:ln>
                  <a:solidFill>
                    <a:schemeClr val="accent6">
                      <a:lumMod val="40000"/>
                      <a:lumOff val="60000"/>
                    </a:schemeClr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BA08811C-1AFB-4A0A-BD19-E4C981E09025}"/>
                  </a:ext>
                </a:extLst>
              </p:cNvPr>
              <p:cNvSpPr/>
              <p:nvPr/>
            </p:nvSpPr>
            <p:spPr>
              <a:xfrm>
                <a:off x="6796433" y="5569893"/>
                <a:ext cx="1782416" cy="84054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800" b="1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/>
                    <a:ea typeface="맑은 고딕" panose="020B0503020000020004" pitchFamily="50" charset="-127"/>
                    <a:cs typeface="+mn-cs"/>
                  </a:rPr>
                  <a:t>Safety Node</a:t>
                </a:r>
              </a:p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400" b="1" i="0" u="none" strike="noStrike" kern="1200" cap="none" spc="0" normalizeH="0" baseline="0" noProof="0">
                    <a:ln>
                      <a:noFill/>
                    </a:ln>
                    <a:solidFill>
                      <a:schemeClr val="accent6">
                        <a:lumMod val="40000"/>
                        <a:lumOff val="60000"/>
                      </a:schemeClr>
                    </a:solidFill>
                    <a:effectLst/>
                    <a:uLnTx/>
                    <a:uFillTx/>
                    <a:latin typeface="맑은 고딕"/>
                    <a:ea typeface="맑은 고딕" panose="020B0503020000020004" pitchFamily="50" charset="-127"/>
                    <a:cs typeface="+mn-cs"/>
                  </a:rPr>
                  <a:t>Safety Algorithm</a:t>
                </a:r>
                <a:endParaRPr kumimoji="0" lang="ko-KR" altLang="en-US" sz="1400" b="1" i="0" u="none" strike="noStrike" kern="1200" cap="none" spc="0" normalizeH="0" baseline="0" noProof="0">
                  <a:ln>
                    <a:noFill/>
                  </a:ln>
                  <a:solidFill>
                    <a:schemeClr val="accent6">
                      <a:lumMod val="40000"/>
                      <a:lumOff val="60000"/>
                    </a:schemeClr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8EAE28DC-0F5E-4E37-B69F-20F0FC631E22}"/>
                  </a:ext>
                </a:extLst>
              </p:cNvPr>
              <p:cNvSpPr/>
              <p:nvPr/>
            </p:nvSpPr>
            <p:spPr>
              <a:xfrm>
                <a:off x="3858872" y="5580450"/>
                <a:ext cx="2133600" cy="84054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800" b="1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/>
                    <a:ea typeface="맑은 고딕" panose="020B0503020000020004" pitchFamily="50" charset="-127"/>
                    <a:cs typeface="+mn-cs"/>
                  </a:rPr>
                  <a:t>Control Node</a:t>
                </a:r>
              </a:p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600" b="1" i="0" u="none" strike="noStrike" kern="1200" cap="none" spc="0" normalizeH="0" baseline="0" noProof="0">
                    <a:ln>
                      <a:noFill/>
                    </a:ln>
                    <a:solidFill>
                      <a:schemeClr val="accent6">
                        <a:lumMod val="40000"/>
                        <a:lumOff val="60000"/>
                      </a:schemeClr>
                    </a:solidFill>
                    <a:effectLst/>
                    <a:uLnTx/>
                    <a:uFillTx/>
                    <a:latin typeface="맑은 고딕"/>
                    <a:ea typeface="맑은 고딕" panose="020B0503020000020004" pitchFamily="50" charset="-127"/>
                    <a:cs typeface="+mn-cs"/>
                  </a:rPr>
                  <a:t>Control Algorithm</a:t>
                </a:r>
                <a:endParaRPr kumimoji="0" lang="ko-KR" altLang="en-US" sz="1600" b="1" i="0" u="none" strike="noStrike" kern="1200" cap="none" spc="0" normalizeH="0" baseline="0" noProof="0">
                  <a:ln>
                    <a:noFill/>
                  </a:ln>
                  <a:solidFill>
                    <a:schemeClr val="accent6">
                      <a:lumMod val="40000"/>
                      <a:lumOff val="60000"/>
                    </a:schemeClr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endParaRPr>
              </a:p>
            </p:txBody>
          </p:sp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07896629-0452-46A5-8119-A23DCB214C1A}"/>
                  </a:ext>
                </a:extLst>
              </p:cNvPr>
              <p:cNvCxnSpPr>
                <a:cxnSpLocks/>
                <a:stCxn id="35" idx="3"/>
                <a:endCxn id="34" idx="1"/>
              </p:cNvCxnSpPr>
              <p:nvPr/>
            </p:nvCxnSpPr>
            <p:spPr>
              <a:xfrm flipV="1">
                <a:off x="2946962" y="4787305"/>
                <a:ext cx="911910" cy="15665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headEnd type="triangle" w="lg" len="med"/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Arrow Connector 43">
                <a:extLst>
                  <a:ext uri="{FF2B5EF4-FFF2-40B4-BE49-F238E27FC236}">
                    <a16:creationId xmlns:a16="http://schemas.microsoft.com/office/drawing/2014/main" id="{89635035-6C9B-4DE1-BB9E-C91E56A9A09B}"/>
                  </a:ext>
                </a:extLst>
              </p:cNvPr>
              <p:cNvCxnSpPr>
                <a:cxnSpLocks/>
                <a:stCxn id="37" idx="3"/>
                <a:endCxn id="36" idx="1"/>
              </p:cNvCxnSpPr>
              <p:nvPr/>
            </p:nvCxnSpPr>
            <p:spPr>
              <a:xfrm flipV="1">
                <a:off x="5992472" y="5990166"/>
                <a:ext cx="803961" cy="10557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headEnd type="triangle" w="lg" len="med"/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F28FC895-0E36-45F1-846E-4DD48314C47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60688" y="4374488"/>
                <a:ext cx="535745" cy="0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headEnd type="triangle" w="lg" len="med"/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41AC53F0-8DC2-44A6-87FF-C48AD8193F88}"/>
                  </a:ext>
                </a:extLst>
              </p:cNvPr>
              <p:cNvSpPr txBox="1"/>
              <p:nvPr/>
            </p:nvSpPr>
            <p:spPr>
              <a:xfrm>
                <a:off x="6787199" y="4204587"/>
                <a:ext cx="20167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/>
                    <a:ea typeface="맑은 고딕" panose="020B0503020000020004" pitchFamily="50" charset="-127"/>
                    <a:cs typeface="+mn-cs"/>
                  </a:rPr>
                  <a:t>: Topics and Services</a:t>
                </a:r>
                <a:endParaRPr kumimoji="0" lang="ko-KR" alt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endParaRPr>
              </a:p>
            </p:txBody>
          </p:sp>
          <p:cxnSp>
            <p:nvCxnSpPr>
              <p:cNvPr id="27" name="Connector: Elbow 26">
                <a:extLst>
                  <a:ext uri="{FF2B5EF4-FFF2-40B4-BE49-F238E27FC236}">
                    <a16:creationId xmlns:a16="http://schemas.microsoft.com/office/drawing/2014/main" id="{8D93D355-F6CD-40C8-9915-150F9E33ADAC}"/>
                  </a:ext>
                </a:extLst>
              </p:cNvPr>
              <p:cNvCxnSpPr>
                <a:stCxn id="35" idx="2"/>
                <a:endCxn id="37" idx="1"/>
              </p:cNvCxnSpPr>
              <p:nvPr/>
            </p:nvCxnSpPr>
            <p:spPr>
              <a:xfrm rot="16200000" flipH="1">
                <a:off x="2534028" y="4675879"/>
                <a:ext cx="846570" cy="1803118"/>
              </a:xfrm>
              <a:prstGeom prst="bentConnector2">
                <a:avLst/>
              </a:prstGeom>
              <a:ln w="38100">
                <a:solidFill>
                  <a:srgbClr val="FF000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Connector: Elbow 29">
                <a:extLst>
                  <a:ext uri="{FF2B5EF4-FFF2-40B4-BE49-F238E27FC236}">
                    <a16:creationId xmlns:a16="http://schemas.microsoft.com/office/drawing/2014/main" id="{A02F3221-2263-4F5A-A63F-9A3257D90A0D}"/>
                  </a:ext>
                </a:extLst>
              </p:cNvPr>
              <p:cNvCxnSpPr>
                <a:cxnSpLocks/>
                <a:stCxn id="34" idx="2"/>
                <a:endCxn id="37" idx="0"/>
              </p:cNvCxnSpPr>
              <p:nvPr/>
            </p:nvCxnSpPr>
            <p:spPr>
              <a:xfrm rot="5400000">
                <a:off x="4743206" y="5397982"/>
                <a:ext cx="364935" cy="1"/>
              </a:xfrm>
              <a:prstGeom prst="bentConnector3">
                <a:avLst/>
              </a:prstGeom>
              <a:ln w="38100">
                <a:solidFill>
                  <a:srgbClr val="FF000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Connector: Elbow 46">
                <a:extLst>
                  <a:ext uri="{FF2B5EF4-FFF2-40B4-BE49-F238E27FC236}">
                    <a16:creationId xmlns:a16="http://schemas.microsoft.com/office/drawing/2014/main" id="{4DFDB164-D825-4C79-9D1B-1E461BA50028}"/>
                  </a:ext>
                </a:extLst>
              </p:cNvPr>
              <p:cNvCxnSpPr>
                <a:stCxn id="34" idx="3"/>
                <a:endCxn id="36" idx="0"/>
              </p:cNvCxnSpPr>
              <p:nvPr/>
            </p:nvCxnSpPr>
            <p:spPr>
              <a:xfrm>
                <a:off x="5992473" y="4787305"/>
                <a:ext cx="1695168" cy="782588"/>
              </a:xfrm>
              <a:prstGeom prst="bentConnector2">
                <a:avLst/>
              </a:prstGeom>
              <a:ln w="38100">
                <a:solidFill>
                  <a:srgbClr val="FF000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D72D151-EC1D-4E67-92B9-15E1A44CACF9}"/>
                </a:ext>
              </a:extLst>
            </p:cNvPr>
            <p:cNvSpPr txBox="1"/>
            <p:nvPr/>
          </p:nvSpPr>
          <p:spPr>
            <a:xfrm>
              <a:off x="1007164" y="3979828"/>
              <a:ext cx="1126435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ROS2</a:t>
              </a:r>
              <a:endParaRPr kumimoji="0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9C66E9A1-0B1A-4761-9843-05A4AC7FA42B}"/>
              </a:ext>
            </a:extLst>
          </p:cNvPr>
          <p:cNvGrpSpPr/>
          <p:nvPr/>
        </p:nvGrpSpPr>
        <p:grpSpPr>
          <a:xfrm>
            <a:off x="755375" y="1573281"/>
            <a:ext cx="8144999" cy="2109092"/>
            <a:chOff x="755375" y="1573281"/>
            <a:chExt cx="8144999" cy="2109092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4F30D65-B684-4C06-BBB9-1C2490C78A62}"/>
                </a:ext>
              </a:extLst>
            </p:cNvPr>
            <p:cNvSpPr/>
            <p:nvPr/>
          </p:nvSpPr>
          <p:spPr>
            <a:xfrm>
              <a:off x="755375" y="1577009"/>
              <a:ext cx="1311964" cy="1630017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Robot Control PC</a:t>
              </a:r>
              <a:br>
                <a:rPr kumimoji="0" lang="en-US" altLang="ko-KR" sz="18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</a:br>
              <a:r>
                <a:rPr kumimoji="0" lang="en-US" altLang="ko-KR" sz="18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(EtherCAT</a:t>
              </a:r>
              <a:br>
                <a:rPr kumimoji="0" lang="en-US" altLang="ko-KR" sz="18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</a:br>
              <a:r>
                <a:rPr kumimoji="0" lang="en-US" altLang="ko-KR" sz="18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Master)</a:t>
              </a:r>
              <a:endParaRPr kumimoji="0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2CD2DB0-82E1-4970-A973-DFECF05E6341}"/>
                </a:ext>
              </a:extLst>
            </p:cNvPr>
            <p:cNvSpPr/>
            <p:nvPr/>
          </p:nvSpPr>
          <p:spPr>
            <a:xfrm>
              <a:off x="2564297" y="1577008"/>
              <a:ext cx="1782416" cy="70236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Slave 1</a:t>
              </a:r>
              <a:br>
                <a:rPr kumimoji="0" lang="en-US" altLang="ko-KR" sz="18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</a:br>
              <a:r>
                <a:rPr kumimoji="0" lang="en-US" altLang="ko-KR" sz="18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Servo Drive</a:t>
              </a:r>
              <a:endParaRPr kumimoji="0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CC66C81-17ED-414C-86C5-D5542CE57E06}"/>
                </a:ext>
              </a:extLst>
            </p:cNvPr>
            <p:cNvGrpSpPr/>
            <p:nvPr/>
          </p:nvGrpSpPr>
          <p:grpSpPr>
            <a:xfrm rot="5400000">
              <a:off x="2839281" y="2392015"/>
              <a:ext cx="503582" cy="1053549"/>
              <a:chOff x="5287618" y="1338468"/>
              <a:chExt cx="503582" cy="1053549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58025AA5-A6BE-460E-A430-2B5B52D7D2D0}"/>
                  </a:ext>
                </a:extLst>
              </p:cNvPr>
              <p:cNvSpPr/>
              <p:nvPr/>
            </p:nvSpPr>
            <p:spPr>
              <a:xfrm>
                <a:off x="5493027" y="1338468"/>
                <a:ext cx="92765" cy="702366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BDF5580C-4C28-441B-857C-E21F8BB6DDD8}"/>
                  </a:ext>
                </a:extLst>
              </p:cNvPr>
              <p:cNvSpPr/>
              <p:nvPr/>
            </p:nvSpPr>
            <p:spPr>
              <a:xfrm>
                <a:off x="5287618" y="1689651"/>
                <a:ext cx="503582" cy="702366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A2F30FE-70DB-4944-97D4-F26BAC47B63A}"/>
                </a:ext>
              </a:extLst>
            </p:cNvPr>
            <p:cNvSpPr/>
            <p:nvPr/>
          </p:nvSpPr>
          <p:spPr>
            <a:xfrm>
              <a:off x="4760296" y="1573281"/>
              <a:ext cx="1782416" cy="70236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Slave 2</a:t>
              </a:r>
              <a:br>
                <a:rPr kumimoji="0" lang="en-US" altLang="ko-KR" sz="18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</a:br>
              <a:r>
                <a:rPr kumimoji="0" lang="en-US" altLang="ko-KR" sz="18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Servo Drive</a:t>
              </a:r>
              <a:endParaRPr kumimoji="0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83537716-6199-4DBA-8934-4A7EDE451D13}"/>
                </a:ext>
              </a:extLst>
            </p:cNvPr>
            <p:cNvGrpSpPr/>
            <p:nvPr/>
          </p:nvGrpSpPr>
          <p:grpSpPr>
            <a:xfrm rot="5400000">
              <a:off x="5054051" y="2392015"/>
              <a:ext cx="503582" cy="1053549"/>
              <a:chOff x="5287618" y="1338468"/>
              <a:chExt cx="503582" cy="1053549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FA0F0E6D-F4FB-4AB5-BA1B-BC4222BEDBAD}"/>
                  </a:ext>
                </a:extLst>
              </p:cNvPr>
              <p:cNvSpPr/>
              <p:nvPr/>
            </p:nvSpPr>
            <p:spPr>
              <a:xfrm>
                <a:off x="5493027" y="1338468"/>
                <a:ext cx="92765" cy="702366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B07BD28-B251-44B9-9B14-D880E1374D15}"/>
                  </a:ext>
                </a:extLst>
              </p:cNvPr>
              <p:cNvSpPr/>
              <p:nvPr/>
            </p:nvSpPr>
            <p:spPr>
              <a:xfrm>
                <a:off x="5287618" y="1689651"/>
                <a:ext cx="503582" cy="702366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D29D752-AEE5-4745-BEC9-18D6D892290C}"/>
                </a:ext>
              </a:extLst>
            </p:cNvPr>
            <p:cNvSpPr/>
            <p:nvPr/>
          </p:nvSpPr>
          <p:spPr>
            <a:xfrm>
              <a:off x="6904384" y="1577008"/>
              <a:ext cx="1782416" cy="70236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Slave n</a:t>
              </a:r>
              <a:br>
                <a:rPr kumimoji="0" lang="en-US" altLang="ko-KR" sz="18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</a:br>
              <a:r>
                <a:rPr kumimoji="0" lang="en-US" altLang="ko-KR" sz="18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EasyCAT</a:t>
              </a:r>
              <a:r>
                <a:rPr kumimoji="0" lang="ko-KR" altLang="en-US" sz="18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 </a:t>
              </a:r>
              <a:r>
                <a:rPr kumimoji="0" lang="en-US" altLang="ko-KR" sz="18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IO</a:t>
              </a:r>
              <a:endParaRPr kumimoji="0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E8B5E37-AD46-4970-B009-C85BE8155B9D}"/>
                </a:ext>
              </a:extLst>
            </p:cNvPr>
            <p:cNvSpPr/>
            <p:nvPr/>
          </p:nvSpPr>
          <p:spPr>
            <a:xfrm>
              <a:off x="6897756" y="2666997"/>
              <a:ext cx="1579765" cy="593035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Various Sensors</a:t>
              </a:r>
              <a:endParaRPr kumimoji="0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F09F351-9B59-424C-BBE1-38978FCABB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15480" y="2276061"/>
              <a:ext cx="0" cy="36443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17C4313-3B02-48C7-8F8C-3089CC87FEF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50130" y="2276061"/>
              <a:ext cx="0" cy="36443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84D9D53B-2717-4C8B-B2E2-831B6A2349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02391" y="2276061"/>
              <a:ext cx="0" cy="36443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A147FF74-2B4B-4FC5-81CD-0C4D5878D44F}"/>
                </a:ext>
              </a:extLst>
            </p:cNvPr>
            <p:cNvCxnSpPr>
              <a:cxnSpLocks/>
              <a:stCxn id="14" idx="1"/>
            </p:cNvCxnSpPr>
            <p:nvPr/>
          </p:nvCxnSpPr>
          <p:spPr>
            <a:xfrm flipH="1">
              <a:off x="6542712" y="1928191"/>
              <a:ext cx="361672" cy="1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AC404719-EA2D-4D4A-AE35-94E2A08ECACF}"/>
                </a:ext>
              </a:extLst>
            </p:cNvPr>
            <p:cNvCxnSpPr>
              <a:cxnSpLocks/>
              <a:stCxn id="10" idx="1"/>
              <a:endCxn id="6" idx="3"/>
            </p:cNvCxnSpPr>
            <p:nvPr/>
          </p:nvCxnSpPr>
          <p:spPr>
            <a:xfrm flipH="1">
              <a:off x="4346713" y="1924464"/>
              <a:ext cx="413583" cy="3727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D4DB79B-77DB-4B09-97FA-6E8FF30136CE}"/>
                </a:ext>
              </a:extLst>
            </p:cNvPr>
            <p:cNvCxnSpPr>
              <a:cxnSpLocks/>
              <a:stCxn id="6" idx="1"/>
            </p:cNvCxnSpPr>
            <p:nvPr/>
          </p:nvCxnSpPr>
          <p:spPr>
            <a:xfrm flipH="1">
              <a:off x="2070655" y="1928191"/>
              <a:ext cx="493642" cy="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9607CFA-C6BA-49E6-8CAE-3DB344CB4D9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89935" y="3497707"/>
              <a:ext cx="432354" cy="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DCED1CE-0838-4062-9D04-202028F6EB7C}"/>
                </a:ext>
              </a:extLst>
            </p:cNvPr>
            <p:cNvSpPr txBox="1"/>
            <p:nvPr/>
          </p:nvSpPr>
          <p:spPr>
            <a:xfrm>
              <a:off x="6037905" y="3313041"/>
              <a:ext cx="28624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: EtherCAT Connection</a:t>
              </a: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5DA79A6C-E88C-45B1-B4B0-9EAEAAEF245B}"/>
                </a:ext>
              </a:extLst>
            </p:cNvPr>
            <p:cNvSpPr/>
            <p:nvPr/>
          </p:nvSpPr>
          <p:spPr>
            <a:xfrm>
              <a:off x="6580125" y="1716217"/>
              <a:ext cx="286846" cy="18583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b="1">
                  <a:solidFill>
                    <a:prstClr val="white"/>
                  </a:solidFill>
                  <a:latin typeface="맑은 고딕"/>
                  <a:ea typeface="맑은 고딕" panose="020B0503020000020004" pitchFamily="50" charset="-127"/>
                </a:rPr>
                <a:t>…</a:t>
              </a:r>
              <a:endParaRPr kumimoji="0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90283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F75852-E94A-42BB-A28D-5D2384C0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Comparison of Middleware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78B50C3B-1CFD-4AAE-90C1-5089C005119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54465783"/>
              </p:ext>
            </p:extLst>
          </p:nvPr>
        </p:nvGraphicFramePr>
        <p:xfrm>
          <a:off x="748119" y="2352675"/>
          <a:ext cx="7252881" cy="23812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126369723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560965965"/>
                    </a:ext>
                  </a:extLst>
                </a:gridCol>
                <a:gridCol w="1794714">
                  <a:extLst>
                    <a:ext uri="{9D8B030D-6E8A-4147-A177-3AD203B41FA5}">
                      <a16:colId xmlns:a16="http://schemas.microsoft.com/office/drawing/2014/main" val="2272772313"/>
                    </a:ext>
                  </a:extLst>
                </a:gridCol>
                <a:gridCol w="1268881">
                  <a:extLst>
                    <a:ext uri="{9D8B030D-6E8A-4147-A177-3AD203B41FA5}">
                      <a16:colId xmlns:a16="http://schemas.microsoft.com/office/drawing/2014/main" val="1985412596"/>
                    </a:ext>
                  </a:extLst>
                </a:gridCol>
                <a:gridCol w="1141286">
                  <a:extLst>
                    <a:ext uri="{9D8B030D-6E8A-4147-A177-3AD203B41FA5}">
                      <a16:colId xmlns:a16="http://schemas.microsoft.com/office/drawing/2014/main" val="2218837310"/>
                    </a:ext>
                  </a:extLst>
                </a:gridCol>
              </a:tblGrid>
              <a:tr h="724728"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solidFill>
                            <a:srgbClr val="C00000"/>
                          </a:solidFill>
                        </a:rPr>
                        <a:t>Software </a:t>
                      </a:r>
                    </a:p>
                    <a:p>
                      <a:pPr algn="ctr"/>
                      <a:r>
                        <a:rPr lang="en-US" b="0">
                          <a:solidFill>
                            <a:srgbClr val="C00000"/>
                          </a:solidFill>
                        </a:rPr>
                        <a:t>Framework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solidFill>
                            <a:schemeClr val="tx1"/>
                          </a:solidFill>
                        </a:rPr>
                        <a:t>Component </a:t>
                      </a:r>
                    </a:p>
                    <a:p>
                      <a:pPr algn="ctr"/>
                      <a:r>
                        <a:rPr lang="en-US" b="0">
                          <a:solidFill>
                            <a:schemeClr val="tx1"/>
                          </a:solidFill>
                        </a:rPr>
                        <a:t>Based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solidFill>
                            <a:schemeClr val="tx1"/>
                          </a:solidFill>
                        </a:rPr>
                        <a:t>State Machine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solidFill>
                            <a:schemeClr val="tx1"/>
                          </a:solidFill>
                        </a:rPr>
                        <a:t>Real-time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solidFill>
                            <a:schemeClr val="tx1"/>
                          </a:solidFill>
                        </a:rPr>
                        <a:t>EtherCAT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5163553"/>
                  </a:ext>
                </a:extLst>
              </a:tr>
              <a:tr h="414131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Cisst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⚫</a:t>
                      </a:r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⚫</a:t>
                      </a:r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2176621"/>
                  </a:ext>
                </a:extLst>
              </a:tr>
              <a:tr h="414131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Orocos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⚫</a:t>
                      </a:r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⚫</a:t>
                      </a:r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⚫</a:t>
                      </a:r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988569"/>
                  </a:ext>
                </a:extLst>
              </a:tr>
              <a:tr h="414131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ROS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⚫</a:t>
                      </a:r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⚫</a:t>
                      </a:r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1362226"/>
                  </a:ext>
                </a:extLst>
              </a:tr>
              <a:tr h="414131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Our ROS2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⚫</a:t>
                      </a:r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⚫</a:t>
                      </a:r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⚫</a:t>
                      </a:r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⚫</a:t>
                      </a:r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9794273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003A20-A5BA-4CC2-9634-D12B3DBE0C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4459380"/>
      </p:ext>
    </p:extLst>
  </p:cSld>
  <p:clrMapOvr>
    <a:masterClrMapping/>
  </p:clrMapOvr>
</p:sld>
</file>

<file path=ppt/theme/theme1.xml><?xml version="1.0" encoding="utf-8"?>
<a:theme xmlns:a="http://schemas.openxmlformats.org/drawingml/2006/main" name="CMR_CWK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 w="38100">
          <a:solidFill>
            <a:srgbClr val="FF0000"/>
          </a:solidFill>
          <a:headEnd type="triangle" w="lg" len="med"/>
          <a:tailEnd type="triangl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82</TotalTime>
  <Words>483</Words>
  <Application>Microsoft Office PowerPoint</Application>
  <PresentationFormat>On-screen Show (4:3)</PresentationFormat>
  <Paragraphs>176</Paragraphs>
  <Slides>11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Malgun Gothic</vt:lpstr>
      <vt:lpstr>Arial</vt:lpstr>
      <vt:lpstr>Roboto</vt:lpstr>
      <vt:lpstr>Times New Roman</vt:lpstr>
      <vt:lpstr>CMR_CWK</vt:lpstr>
      <vt:lpstr>EtherCAT Topology Diagram In Paper</vt:lpstr>
      <vt:lpstr>ACCAS Paper : Experimental Results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ROBOT CONTROLLER / Initial Diagram</vt:lpstr>
      <vt:lpstr>Comparison of Middleware</vt:lpstr>
      <vt:lpstr>PowerPoint Presentation</vt:lpstr>
      <vt:lpstr>Diagram In Paper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로봇 제어기</dc:title>
  <dc:creator>Kim Chunwoo</dc:creator>
  <cp:lastModifiedBy>Veysi ADIN</cp:lastModifiedBy>
  <cp:revision>1</cp:revision>
  <dcterms:created xsi:type="dcterms:W3CDTF">2021-04-01T06:11:20Z</dcterms:created>
  <dcterms:modified xsi:type="dcterms:W3CDTF">2021-11-15T12:34:04Z</dcterms:modified>
</cp:coreProperties>
</file>